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4CEE1-07D2-4D31-8029-BA0748B9C01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9FBE3-062C-4A58-8FA2-7E2D17928D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EC9FE63-DB15-4652-84DE-FF13EB24170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FC3692-ADE0-4361-A3C6-0475FA4A5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FE63-DB15-4652-84DE-FF13EB24170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3692-ADE0-4361-A3C6-0475FA4A5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EC9FE63-DB15-4652-84DE-FF13EB24170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FC3692-ADE0-4361-A3C6-0475FA4A5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FE63-DB15-4652-84DE-FF13EB24170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FC3692-ADE0-4361-A3C6-0475FA4A5B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FE63-DB15-4652-84DE-FF13EB24170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7FC3692-ADE0-4361-A3C6-0475FA4A5B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EC9FE63-DB15-4652-84DE-FF13EB24170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FC3692-ADE0-4361-A3C6-0475FA4A5B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EC9FE63-DB15-4652-84DE-FF13EB24170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FC3692-ADE0-4361-A3C6-0475FA4A5B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FE63-DB15-4652-84DE-FF13EB24170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FC3692-ADE0-4361-A3C6-0475FA4A5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FE63-DB15-4652-84DE-FF13EB24170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FC3692-ADE0-4361-A3C6-0475FA4A5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FE63-DB15-4652-84DE-FF13EB24170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FC3692-ADE0-4361-A3C6-0475FA4A5B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EC9FE63-DB15-4652-84DE-FF13EB24170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FC3692-ADE0-4361-A3C6-0475FA4A5B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C9FE63-DB15-4652-84DE-FF13EB24170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FC3692-ADE0-4361-A3C6-0475FA4A5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1840" y="5445224"/>
            <a:ext cx="4600600" cy="17526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</a:rPr>
              <a:t>Society Factors</a:t>
            </a:r>
            <a:endParaRPr lang="en-GB" sz="5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s://i.ytimg.com/vi/JLLEPU2er9E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7021" cy="51845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9151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Society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252520" cy="4495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/>
              <a:t>4. Media content cannot be separated from its context in society.</a:t>
            </a:r>
          </a:p>
          <a:p>
            <a:r>
              <a:rPr lang="en-GB" dirty="0" smtClean="0"/>
              <a:t>Explain in detail how media content you have studied has been affected by the</a:t>
            </a:r>
          </a:p>
          <a:p>
            <a:r>
              <a:rPr lang="en-GB" dirty="0" smtClean="0"/>
              <a:t>society in which it was made and/or set.		</a:t>
            </a:r>
            <a:r>
              <a:rPr lang="en-GB" b="1" dirty="0" smtClean="0"/>
              <a:t>8</a:t>
            </a:r>
          </a:p>
          <a:p>
            <a:endParaRPr lang="en-GB" b="1" dirty="0" smtClean="0"/>
          </a:p>
          <a:p>
            <a:pPr>
              <a:buNone/>
            </a:pPr>
            <a:r>
              <a:rPr lang="en-GB" b="1" dirty="0" smtClean="0"/>
              <a:t>3. Media content reflects ideas from the time/place in which it was made and/or set. </a:t>
            </a:r>
          </a:p>
          <a:p>
            <a:r>
              <a:rPr lang="en-GB" dirty="0" smtClean="0"/>
              <a:t>(a) Describe relevant ideas from the time and/or place of the media content you have studied.				</a:t>
            </a:r>
            <a:r>
              <a:rPr lang="en-GB" b="1" dirty="0" smtClean="0"/>
              <a:t>4</a:t>
            </a:r>
          </a:p>
          <a:p>
            <a:r>
              <a:rPr lang="en-GB" dirty="0" smtClean="0"/>
              <a:t>(b) Explain in detail how this content reflects these ideas. 	</a:t>
            </a:r>
            <a:r>
              <a:rPr lang="en-GB" b="1" dirty="0" smtClean="0"/>
              <a:t>6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Society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25252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You need to be able to explain at least two ideas from the time and/or place of the making / setting of the text, and give examples of how their influence can be seen in the text.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Factor 1 - Feminism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257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Society factor 1: Feminism</a:t>
            </a:r>
            <a:r>
              <a:rPr lang="en-US" dirty="0" smtClean="0"/>
              <a:t> – attitudes to traditional gender roles have been greatly affected by the feminist movement over the last 50 years</a:t>
            </a:r>
          </a:p>
          <a:p>
            <a:pPr>
              <a:buNone/>
            </a:pPr>
            <a:r>
              <a:rPr lang="en-GB" b="1" dirty="0" smtClean="0"/>
              <a:t>Effect on the show: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Jessica Jones is an unconventional female protagonist, adopting many traditionally male roles: </a:t>
            </a:r>
          </a:p>
          <a:p>
            <a:pPr lvl="0"/>
            <a:r>
              <a:rPr lang="en-US" dirty="0" smtClean="0"/>
              <a:t>Most superheroes have traditionally been male, so Jessica is unusual in that respect, but follows in the line established by shows like </a:t>
            </a:r>
            <a:r>
              <a:rPr lang="en-US" i="1" dirty="0" smtClean="0"/>
              <a:t>Buffy the Vampire Slayer</a:t>
            </a:r>
            <a:r>
              <a:rPr lang="en-US" dirty="0" smtClean="0"/>
              <a:t> in having a young female character (usually the victim in horror/action films) able to stand up to and defeat the villains through her own powers.</a:t>
            </a:r>
          </a:p>
          <a:p>
            <a:pPr lvl="0"/>
            <a:r>
              <a:rPr lang="en-US" dirty="0" smtClean="0"/>
              <a:t>Traditionally, the protagonists of noir films are almost exclusively male, so Jessica’s role as the cynical, hard-drinking PI reflects the breaking-down of traditional gender roles.</a:t>
            </a:r>
          </a:p>
          <a:p>
            <a:pPr lvl="0"/>
            <a:r>
              <a:rPr lang="en-US" dirty="0" smtClean="0"/>
              <a:t>Jessica is portrayed as in control of her sexuality, seducing Luke Cage and standing up to the sleazy man who tries to pick up her and Trish in a bar. This also breaks down traditional gender roles because normally men have been the ones expected to initiate sexual relationships</a:t>
            </a:r>
          </a:p>
          <a:p>
            <a:r>
              <a:rPr lang="en-US" dirty="0" smtClean="0"/>
              <a:t>We can also see this reflected in the fact that Jessica doesn’t turn to a man to help her out – throughout the series her most consistent companion is Trish, who we also see trying to break out of traditional passive non-violent feminine roles through learning self-defence.</a:t>
            </a:r>
          </a:p>
          <a:p>
            <a:r>
              <a:rPr lang="en-US" dirty="0" smtClean="0"/>
              <a:t>Hogarth’s role at the law firm also reflects this – she is a woman who is highly successful and holds a position of authority in a male-dominated industry.</a:t>
            </a:r>
          </a:p>
          <a:p>
            <a:r>
              <a:rPr lang="en-GB" dirty="0" smtClean="0"/>
              <a:t>The show also challenges stereotypical ideas about family: Jessica and Trish are adopted sisters but their bond is stronger than any blood relationships in the show (e.g. Trish hates her mother; </a:t>
            </a:r>
            <a:r>
              <a:rPr lang="en-GB" dirty="0" err="1" smtClean="0"/>
              <a:t>Kilgrave</a:t>
            </a:r>
            <a:r>
              <a:rPr lang="en-GB" dirty="0" smtClean="0"/>
              <a:t> hates his parents); When Jessica lives with </a:t>
            </a:r>
            <a:r>
              <a:rPr lang="en-GB" dirty="0" err="1" smtClean="0"/>
              <a:t>Kilgrave</a:t>
            </a:r>
            <a:r>
              <a:rPr lang="en-GB" dirty="0" smtClean="0"/>
              <a:t> for a while, it is like a parody of a stereotypical family home, where the staff are in fear of their lives and Jessica and </a:t>
            </a:r>
            <a:r>
              <a:rPr lang="en-GB" dirty="0" err="1" smtClean="0"/>
              <a:t>Kilgrave</a:t>
            </a:r>
            <a:r>
              <a:rPr lang="en-GB" dirty="0" smtClean="0"/>
              <a:t> completely distrust each other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Factor 2 – attitudes to LGBT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Factor 2: </a:t>
            </a:r>
            <a:r>
              <a:rPr lang="en-US" dirty="0" smtClean="0"/>
              <a:t>Gay marriage – was legalized in America in June 2015 (shortly before the show went into production), reflecting much more liberal attitudes towards sexuality in American society</a:t>
            </a:r>
          </a:p>
          <a:p>
            <a:pPr>
              <a:buNone/>
            </a:pPr>
            <a:r>
              <a:rPr lang="en-GB" b="1" dirty="0" smtClean="0"/>
              <a:t>Effect on the show: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Hogarth’s marriage reflects this factor, and the way the show treats her infidelity also reflects the increased acceptance of gay characters in mainstream TV:</a:t>
            </a:r>
          </a:p>
          <a:p>
            <a:pPr lvl="0"/>
            <a:r>
              <a:rPr lang="en-US" dirty="0" smtClean="0"/>
              <a:t>In the recent past, it would have been very difficult to show Hogarth cheating on her wife with a younger woman (stereotypically the behavior of a male boss who uses his power to seduce younger more attractive co-workers) – it would have been seen as homophobic</a:t>
            </a:r>
          </a:p>
          <a:p>
            <a:pPr lvl="0"/>
            <a:r>
              <a:rPr lang="en-US" dirty="0" smtClean="0"/>
              <a:t>The way </a:t>
            </a:r>
            <a:r>
              <a:rPr lang="en-US" i="1" dirty="0" smtClean="0"/>
              <a:t>JJ </a:t>
            </a:r>
            <a:r>
              <a:rPr lang="en-US" dirty="0" smtClean="0"/>
              <a:t>shows Hogarth behaving in such a negative way could be argued to reflect social change – TV no longer has to portray gay people simply as noble role models, but can reflect their flaws in a much more realistic way. The gay characters in the show are simply treated as ordinary, flawed human beings – their sexuality does not define their role in the show in any way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Factor 3 – fear of 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Factor 3 - Fear of terrorism</a:t>
            </a:r>
            <a:r>
              <a:rPr lang="en-US" dirty="0" smtClean="0"/>
              <a:t> – following 9/11, America has been alert to the possibility of serious attacks on its major cities, especially New York</a:t>
            </a:r>
          </a:p>
          <a:p>
            <a:pPr>
              <a:buNone/>
            </a:pPr>
            <a:r>
              <a:rPr lang="en-GB" b="1" dirty="0" smtClean="0"/>
              <a:t>Effect on Show:</a:t>
            </a:r>
            <a:endParaRPr lang="en-US" b="1" dirty="0" smtClean="0"/>
          </a:p>
          <a:p>
            <a:r>
              <a:rPr lang="en-US" dirty="0" smtClean="0"/>
              <a:t>Lots of references to ‘the incident’ (the attempted alien invasion of New York shown in </a:t>
            </a:r>
            <a:r>
              <a:rPr lang="en-US" i="1" dirty="0" smtClean="0"/>
              <a:t>Avengers Assemble</a:t>
            </a:r>
            <a:r>
              <a:rPr lang="en-US" dirty="0" smtClean="0"/>
              <a:t> reflect the impact that the 9/11 attacks had on New Yorkers’ sense of safety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Factor 4 – Awareness of Domestic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Factor 4 - </a:t>
            </a:r>
            <a:r>
              <a:rPr lang="en-US" dirty="0" smtClean="0"/>
              <a:t>Increased awareness of domestic &amp; sexual abuse. In recent years, society has become much more aware of the harm done by domestic abuse</a:t>
            </a:r>
          </a:p>
          <a:p>
            <a:r>
              <a:rPr lang="en-US" dirty="0" err="1" smtClean="0"/>
              <a:t>Kilgrave’s</a:t>
            </a:r>
            <a:r>
              <a:rPr lang="en-US" dirty="0" smtClean="0"/>
              <a:t> superpower reflects the power that abusers have over their victims – he can make people do whatever he wants just by telling them, and this is a chilling metaphor for the way that abusers often are able to control their victims, seemingly without using any violence. </a:t>
            </a:r>
          </a:p>
          <a:p>
            <a:r>
              <a:rPr lang="en-US" dirty="0" smtClean="0"/>
              <a:t>The show provides a challenging but powerful vision of the effects of this on Jessica as we see her struggle with her PTSD and alcoholism throughout the series.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Society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252520" cy="4495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smtClean="0"/>
              <a:t>4. Media content cannot be separated from its context in society.</a:t>
            </a:r>
          </a:p>
          <a:p>
            <a:r>
              <a:rPr lang="en-GB" dirty="0" smtClean="0"/>
              <a:t>Explain in detail how media content you have studied has been affected by the society in which it was made and/or set.	</a:t>
            </a:r>
            <a:r>
              <a:rPr lang="en-GB" b="1" dirty="0" smtClean="0"/>
              <a:t>8</a:t>
            </a:r>
          </a:p>
          <a:p>
            <a:endParaRPr lang="en-GB" b="1" dirty="0" smtClean="0"/>
          </a:p>
          <a:p>
            <a:pPr>
              <a:buNone/>
            </a:pPr>
            <a:r>
              <a:rPr lang="en-GB" b="1" dirty="0" smtClean="0"/>
              <a:t>3. Media content reflects ideas from the time/place in which it was made and/or set. </a:t>
            </a:r>
          </a:p>
          <a:p>
            <a:r>
              <a:rPr lang="en-GB" dirty="0" smtClean="0"/>
              <a:t>(a) Describe relevant ideas from the time and/or place of the media content you have studied.				</a:t>
            </a:r>
            <a:r>
              <a:rPr lang="en-GB" b="1" dirty="0" smtClean="0"/>
              <a:t>4</a:t>
            </a:r>
          </a:p>
          <a:p>
            <a:r>
              <a:rPr lang="en-GB" dirty="0" smtClean="0"/>
              <a:t>(b) Explain in detail how this content reflects these ideas. 	</a:t>
            </a:r>
            <a:r>
              <a:rPr lang="en-GB" b="1" dirty="0" smtClean="0"/>
              <a:t>6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</TotalTime>
  <Words>837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Slide 1</vt:lpstr>
      <vt:lpstr>Society factors</vt:lpstr>
      <vt:lpstr>Society factors</vt:lpstr>
      <vt:lpstr>Factor 1 - Feminism</vt:lpstr>
      <vt:lpstr>Factor 2 – attitudes to LGBT people</vt:lpstr>
      <vt:lpstr>Factor 3 – fear of terrorism</vt:lpstr>
      <vt:lpstr>Factor 4 – Awareness of Domestic abuse</vt:lpstr>
      <vt:lpstr>Society factors</vt:lpstr>
    </vt:vector>
  </TitlesOfParts>
  <Company>Midlothian Council -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smithm83</dc:creator>
  <cp:lastModifiedBy>smithm83</cp:lastModifiedBy>
  <cp:revision>6</cp:revision>
  <dcterms:created xsi:type="dcterms:W3CDTF">2019-03-27T13:37:02Z</dcterms:created>
  <dcterms:modified xsi:type="dcterms:W3CDTF">2019-04-03T10:02:17Z</dcterms:modified>
</cp:coreProperties>
</file>