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 id="2147483661" r:id="rId2"/>
  </p:sldMasterIdLst>
  <p:notesMasterIdLst>
    <p:notesMasterId r:id="rId1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05613" cy="9939338"/>
  <p:embeddedFontLst>
    <p:embeddedFont>
      <p:font typeface="Corbel" panose="020B0503020204020204" pitchFamily="34"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font" Target="fonts/font1.fntdata"/><Relationship Id="rId3" Type="http://schemas.openxmlformats.org/officeDocument/2006/relationships/slide" Target="slides/slide1.xml"/><Relationship Id="rId21" Type="http://schemas.openxmlformats.org/officeDocument/2006/relationships/font" Target="fonts/font4.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font" Target="fonts/font2.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34475" y="745425"/>
            <a:ext cx="4537275" cy="37272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0550" y="4721175"/>
            <a:ext cx="5444475" cy="4472675"/>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1:notes"/>
          <p:cNvSpPr txBox="1">
            <a:spLocks noGrp="1"/>
          </p:cNvSpPr>
          <p:nvPr>
            <p:ph type="body" idx="1"/>
          </p:nvPr>
        </p:nvSpPr>
        <p:spPr>
          <a:xfrm>
            <a:off x="680550" y="4721175"/>
            <a:ext cx="5444475" cy="44726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p1:notes"/>
          <p:cNvSpPr>
            <a:spLocks noGrp="1" noRot="1" noChangeAspect="1"/>
          </p:cNvSpPr>
          <p:nvPr>
            <p:ph type="sldImg" idx="2"/>
          </p:nvPr>
        </p:nvSpPr>
        <p:spPr>
          <a:xfrm>
            <a:off x="920750" y="746125"/>
            <a:ext cx="4965700" cy="3725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11:notes"/>
          <p:cNvSpPr txBox="1">
            <a:spLocks noGrp="1"/>
          </p:cNvSpPr>
          <p:nvPr>
            <p:ph type="body" idx="1"/>
          </p:nvPr>
        </p:nvSpPr>
        <p:spPr>
          <a:xfrm>
            <a:off x="680550" y="4721175"/>
            <a:ext cx="5444475" cy="44726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2" name="Google Shape;212;p11:notes"/>
          <p:cNvSpPr>
            <a:spLocks noGrp="1" noRot="1" noChangeAspect="1"/>
          </p:cNvSpPr>
          <p:nvPr>
            <p:ph type="sldImg" idx="2"/>
          </p:nvPr>
        </p:nvSpPr>
        <p:spPr>
          <a:xfrm>
            <a:off x="920750" y="746125"/>
            <a:ext cx="4965700" cy="3725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14:notes"/>
          <p:cNvSpPr txBox="1">
            <a:spLocks noGrp="1"/>
          </p:cNvSpPr>
          <p:nvPr>
            <p:ph type="body" idx="1"/>
          </p:nvPr>
        </p:nvSpPr>
        <p:spPr>
          <a:xfrm>
            <a:off x="680550" y="4721175"/>
            <a:ext cx="5444475" cy="44726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8" name="Google Shape;218;p14:notes"/>
          <p:cNvSpPr>
            <a:spLocks noGrp="1" noRot="1" noChangeAspect="1"/>
          </p:cNvSpPr>
          <p:nvPr>
            <p:ph type="sldImg" idx="2"/>
          </p:nvPr>
        </p:nvSpPr>
        <p:spPr>
          <a:xfrm>
            <a:off x="920750" y="746125"/>
            <a:ext cx="4965700" cy="3725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12:notes"/>
          <p:cNvSpPr txBox="1">
            <a:spLocks noGrp="1"/>
          </p:cNvSpPr>
          <p:nvPr>
            <p:ph type="body" idx="1"/>
          </p:nvPr>
        </p:nvSpPr>
        <p:spPr>
          <a:xfrm>
            <a:off x="680550" y="4721175"/>
            <a:ext cx="5444475" cy="44726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7" name="Google Shape;227;p12:notes"/>
          <p:cNvSpPr>
            <a:spLocks noGrp="1" noRot="1" noChangeAspect="1"/>
          </p:cNvSpPr>
          <p:nvPr>
            <p:ph type="sldImg" idx="2"/>
          </p:nvPr>
        </p:nvSpPr>
        <p:spPr>
          <a:xfrm>
            <a:off x="920750" y="746125"/>
            <a:ext cx="4965700" cy="3725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p16:notes"/>
          <p:cNvSpPr txBox="1">
            <a:spLocks noGrp="1"/>
          </p:cNvSpPr>
          <p:nvPr>
            <p:ph type="body" idx="1"/>
          </p:nvPr>
        </p:nvSpPr>
        <p:spPr>
          <a:xfrm>
            <a:off x="680550" y="4721175"/>
            <a:ext cx="5444475" cy="44726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3" name="Google Shape;233;p16:notes"/>
          <p:cNvSpPr>
            <a:spLocks noGrp="1" noRot="1" noChangeAspect="1"/>
          </p:cNvSpPr>
          <p:nvPr>
            <p:ph type="sldImg" idx="2"/>
          </p:nvPr>
        </p:nvSpPr>
        <p:spPr>
          <a:xfrm>
            <a:off x="920750" y="746125"/>
            <a:ext cx="4965700" cy="3725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p17:notes"/>
          <p:cNvSpPr txBox="1">
            <a:spLocks noGrp="1"/>
          </p:cNvSpPr>
          <p:nvPr>
            <p:ph type="body" idx="1"/>
          </p:nvPr>
        </p:nvSpPr>
        <p:spPr>
          <a:xfrm>
            <a:off x="680550" y="4721175"/>
            <a:ext cx="5444475" cy="44726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1" name="Google Shape;241;p17:notes"/>
          <p:cNvSpPr>
            <a:spLocks noGrp="1" noRot="1" noChangeAspect="1"/>
          </p:cNvSpPr>
          <p:nvPr>
            <p:ph type="sldImg" idx="2"/>
          </p:nvPr>
        </p:nvSpPr>
        <p:spPr>
          <a:xfrm>
            <a:off x="920750" y="746125"/>
            <a:ext cx="4965700" cy="3725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2:notes"/>
          <p:cNvSpPr txBox="1">
            <a:spLocks noGrp="1"/>
          </p:cNvSpPr>
          <p:nvPr>
            <p:ph type="body" idx="1"/>
          </p:nvPr>
        </p:nvSpPr>
        <p:spPr>
          <a:xfrm>
            <a:off x="680550" y="4721175"/>
            <a:ext cx="5444475" cy="44726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6" name="Google Shape;116;p2:notes"/>
          <p:cNvSpPr>
            <a:spLocks noGrp="1" noRot="1" noChangeAspect="1"/>
          </p:cNvSpPr>
          <p:nvPr>
            <p:ph type="sldImg" idx="2"/>
          </p:nvPr>
        </p:nvSpPr>
        <p:spPr>
          <a:xfrm>
            <a:off x="920750" y="746125"/>
            <a:ext cx="4965700" cy="3725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3:notes"/>
          <p:cNvSpPr txBox="1">
            <a:spLocks noGrp="1"/>
          </p:cNvSpPr>
          <p:nvPr>
            <p:ph type="body" idx="1"/>
          </p:nvPr>
        </p:nvSpPr>
        <p:spPr>
          <a:xfrm>
            <a:off x="680550" y="4721175"/>
            <a:ext cx="5444475" cy="44726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8" name="Google Shape;128;p3:notes"/>
          <p:cNvSpPr>
            <a:spLocks noGrp="1" noRot="1" noChangeAspect="1"/>
          </p:cNvSpPr>
          <p:nvPr>
            <p:ph type="sldImg" idx="2"/>
          </p:nvPr>
        </p:nvSpPr>
        <p:spPr>
          <a:xfrm>
            <a:off x="920750" y="746125"/>
            <a:ext cx="4965700" cy="3725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4:notes"/>
          <p:cNvSpPr txBox="1">
            <a:spLocks noGrp="1"/>
          </p:cNvSpPr>
          <p:nvPr>
            <p:ph type="body" idx="1"/>
          </p:nvPr>
        </p:nvSpPr>
        <p:spPr>
          <a:xfrm>
            <a:off x="680550" y="4721175"/>
            <a:ext cx="5444475" cy="44726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4" name="Google Shape;144;p4:notes"/>
          <p:cNvSpPr>
            <a:spLocks noGrp="1" noRot="1" noChangeAspect="1"/>
          </p:cNvSpPr>
          <p:nvPr>
            <p:ph type="sldImg" idx="2"/>
          </p:nvPr>
        </p:nvSpPr>
        <p:spPr>
          <a:xfrm>
            <a:off x="920750" y="746125"/>
            <a:ext cx="4965700" cy="3725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6:notes"/>
          <p:cNvSpPr txBox="1">
            <a:spLocks noGrp="1"/>
          </p:cNvSpPr>
          <p:nvPr>
            <p:ph type="body" idx="1"/>
          </p:nvPr>
        </p:nvSpPr>
        <p:spPr>
          <a:xfrm>
            <a:off x="680550" y="4721175"/>
            <a:ext cx="5444475" cy="44726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7" name="Google Shape;157;p6:notes"/>
          <p:cNvSpPr>
            <a:spLocks noGrp="1" noRot="1" noChangeAspect="1"/>
          </p:cNvSpPr>
          <p:nvPr>
            <p:ph type="sldImg" idx="2"/>
          </p:nvPr>
        </p:nvSpPr>
        <p:spPr>
          <a:xfrm>
            <a:off x="920750" y="746125"/>
            <a:ext cx="4965700" cy="3725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7:notes"/>
          <p:cNvSpPr txBox="1">
            <a:spLocks noGrp="1"/>
          </p:cNvSpPr>
          <p:nvPr>
            <p:ph type="body" idx="1"/>
          </p:nvPr>
        </p:nvSpPr>
        <p:spPr>
          <a:xfrm>
            <a:off x="680550" y="4721175"/>
            <a:ext cx="5444475" cy="44726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4" name="Google Shape;164;p7:notes"/>
          <p:cNvSpPr>
            <a:spLocks noGrp="1" noRot="1" noChangeAspect="1"/>
          </p:cNvSpPr>
          <p:nvPr>
            <p:ph type="sldImg" idx="2"/>
          </p:nvPr>
        </p:nvSpPr>
        <p:spPr>
          <a:xfrm>
            <a:off x="920750" y="746125"/>
            <a:ext cx="4965700" cy="3725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8:notes"/>
          <p:cNvSpPr txBox="1">
            <a:spLocks noGrp="1"/>
          </p:cNvSpPr>
          <p:nvPr>
            <p:ph type="body" idx="1"/>
          </p:nvPr>
        </p:nvSpPr>
        <p:spPr>
          <a:xfrm>
            <a:off x="680550" y="4721175"/>
            <a:ext cx="5444475" cy="44726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6" name="Google Shape;176;p8:notes"/>
          <p:cNvSpPr>
            <a:spLocks noGrp="1" noRot="1" noChangeAspect="1"/>
          </p:cNvSpPr>
          <p:nvPr>
            <p:ph type="sldImg" idx="2"/>
          </p:nvPr>
        </p:nvSpPr>
        <p:spPr>
          <a:xfrm>
            <a:off x="920750" y="746125"/>
            <a:ext cx="4965700" cy="3725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9:notes"/>
          <p:cNvSpPr txBox="1">
            <a:spLocks noGrp="1"/>
          </p:cNvSpPr>
          <p:nvPr>
            <p:ph type="body" idx="1"/>
          </p:nvPr>
        </p:nvSpPr>
        <p:spPr>
          <a:xfrm>
            <a:off x="680550" y="4721175"/>
            <a:ext cx="5444475" cy="44726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5" name="Google Shape;195;p9:notes"/>
          <p:cNvSpPr>
            <a:spLocks noGrp="1" noRot="1" noChangeAspect="1"/>
          </p:cNvSpPr>
          <p:nvPr>
            <p:ph type="sldImg" idx="2"/>
          </p:nvPr>
        </p:nvSpPr>
        <p:spPr>
          <a:xfrm>
            <a:off x="920750" y="746125"/>
            <a:ext cx="4965700" cy="3725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0:notes"/>
          <p:cNvSpPr txBox="1">
            <a:spLocks noGrp="1"/>
          </p:cNvSpPr>
          <p:nvPr>
            <p:ph type="body" idx="1"/>
          </p:nvPr>
        </p:nvSpPr>
        <p:spPr>
          <a:xfrm>
            <a:off x="680550" y="4721175"/>
            <a:ext cx="5444475" cy="44726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p10:notes"/>
          <p:cNvSpPr>
            <a:spLocks noGrp="1" noRot="1" noChangeAspect="1"/>
          </p:cNvSpPr>
          <p:nvPr>
            <p:ph type="sldImg" idx="2"/>
          </p:nvPr>
        </p:nvSpPr>
        <p:spPr>
          <a:xfrm>
            <a:off x="920750" y="746125"/>
            <a:ext cx="4965700" cy="3725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gradFill>
          <a:gsLst>
            <a:gs pos="0">
              <a:srgbClr val="BEC4D3"/>
            </a:gs>
            <a:gs pos="12000">
              <a:srgbClr val="BEC4D3"/>
            </a:gs>
            <a:gs pos="20000">
              <a:srgbClr val="BDC3D1"/>
            </a:gs>
            <a:gs pos="100000">
              <a:srgbClr val="343945"/>
            </a:gs>
          </a:gsLst>
          <a:path path="circle">
            <a:fillToRect l="50000" t="50000" r="50000" b="50000"/>
          </a:path>
          <a:tileRect/>
        </a:gradFill>
        <a:effectLst/>
      </p:bgPr>
    </p:bg>
    <p:spTree>
      <p:nvGrpSpPr>
        <p:cNvPr id="1" name="Shape 13"/>
        <p:cNvGrpSpPr/>
        <p:nvPr/>
      </p:nvGrpSpPr>
      <p:grpSpPr>
        <a:xfrm>
          <a:off x="0" y="0"/>
          <a:ext cx="0" cy="0"/>
          <a:chOff x="0" y="0"/>
          <a:chExt cx="0" cy="0"/>
        </a:xfrm>
      </p:grpSpPr>
      <p:sp>
        <p:nvSpPr>
          <p:cNvPr id="14" name="Google Shape;14;p2"/>
          <p:cNvSpPr/>
          <p:nvPr/>
        </p:nvSpPr>
        <p:spPr>
          <a:xfrm>
            <a:off x="0" y="0"/>
            <a:ext cx="9143999" cy="5135430"/>
          </a:xfrm>
          <a:prstGeom prst="rect">
            <a:avLst/>
          </a:prstGeom>
          <a:solidFill>
            <a:srgbClr val="0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orbel"/>
              <a:ea typeface="Corbel"/>
              <a:cs typeface="Corbel"/>
              <a:sym typeface="Corbel"/>
            </a:endParaRPr>
          </a:p>
        </p:txBody>
      </p:sp>
      <p:sp>
        <p:nvSpPr>
          <p:cNvPr id="15" name="Google Shape;15;p2"/>
          <p:cNvSpPr txBox="1">
            <a:spLocks noGrp="1"/>
          </p:cNvSpPr>
          <p:nvPr>
            <p:ph type="ctrTitle"/>
          </p:nvPr>
        </p:nvSpPr>
        <p:spPr>
          <a:xfrm>
            <a:off x="685800" y="3355848"/>
            <a:ext cx="8077200" cy="1673352"/>
          </a:xfrm>
          <a:prstGeom prst="rect">
            <a:avLst/>
          </a:prstGeom>
          <a:noFill/>
          <a:ln>
            <a:noFill/>
          </a:ln>
        </p:spPr>
        <p:txBody>
          <a:bodyPr spcFirstLastPara="1" wrap="square" lIns="91425" tIns="0" rIns="45700" bIns="0" anchor="t" anchorCtr="0">
            <a:noAutofit/>
          </a:bodyPr>
          <a:lstStyle>
            <a:lvl1pPr lvl="0" algn="l">
              <a:spcBef>
                <a:spcPts val="0"/>
              </a:spcBef>
              <a:spcAft>
                <a:spcPts val="0"/>
              </a:spcAft>
              <a:buClr>
                <a:srgbClr val="FFC700"/>
              </a:buClr>
              <a:buSzPts val="4700"/>
              <a:buFont typeface="Corbel"/>
              <a:buNone/>
              <a:defRPr sz="47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2"/>
          <p:cNvSpPr txBox="1">
            <a:spLocks noGrp="1"/>
          </p:cNvSpPr>
          <p:nvPr>
            <p:ph type="subTitle" idx="1"/>
          </p:nvPr>
        </p:nvSpPr>
        <p:spPr>
          <a:xfrm>
            <a:off x="685800" y="1828800"/>
            <a:ext cx="8077200" cy="1499616"/>
          </a:xfrm>
          <a:prstGeom prst="rect">
            <a:avLst/>
          </a:prstGeom>
          <a:noFill/>
          <a:ln>
            <a:noFill/>
          </a:ln>
        </p:spPr>
        <p:txBody>
          <a:bodyPr spcFirstLastPara="1" wrap="square" lIns="118850" tIns="0" rIns="45700" bIns="0" anchor="b" anchorCtr="0">
            <a:noAutofit/>
          </a:bodyPr>
          <a:lstStyle>
            <a:lvl1pPr lvl="0" algn="l">
              <a:spcBef>
                <a:spcPts val="0"/>
              </a:spcBef>
              <a:spcAft>
                <a:spcPts val="0"/>
              </a:spcAft>
              <a:buSzPts val="1600"/>
              <a:buNone/>
              <a:defRPr sz="2000">
                <a:solidFill>
                  <a:srgbClr val="FFFFFF"/>
                </a:solidFill>
              </a:defRPr>
            </a:lvl1pPr>
            <a:lvl2pPr lvl="1" algn="ctr">
              <a:spcBef>
                <a:spcPts val="560"/>
              </a:spcBef>
              <a:spcAft>
                <a:spcPts val="0"/>
              </a:spcAft>
              <a:buSzPts val="2520"/>
              <a:buNone/>
              <a:defRPr>
                <a:solidFill>
                  <a:schemeClr val="lt1"/>
                </a:solidFill>
              </a:defRPr>
            </a:lvl2pPr>
            <a:lvl3pPr lvl="2" algn="ctr">
              <a:spcBef>
                <a:spcPts val="480"/>
              </a:spcBef>
              <a:spcAft>
                <a:spcPts val="0"/>
              </a:spcAft>
              <a:buSzPts val="2400"/>
              <a:buNone/>
              <a:defRPr>
                <a:solidFill>
                  <a:schemeClr val="lt1"/>
                </a:solidFill>
              </a:defRPr>
            </a:lvl3pPr>
            <a:lvl4pPr lvl="3" algn="ctr">
              <a:spcBef>
                <a:spcPts val="400"/>
              </a:spcBef>
              <a:spcAft>
                <a:spcPts val="0"/>
              </a:spcAft>
              <a:buSzPts val="2000"/>
              <a:buNone/>
              <a:defRPr>
                <a:solidFill>
                  <a:schemeClr val="lt1"/>
                </a:solidFill>
              </a:defRPr>
            </a:lvl4pPr>
            <a:lvl5pPr lvl="4" algn="ctr">
              <a:spcBef>
                <a:spcPts val="400"/>
              </a:spcBef>
              <a:spcAft>
                <a:spcPts val="0"/>
              </a:spcAft>
              <a:buSzPts val="2000"/>
              <a:buNone/>
              <a:defRPr>
                <a:solidFill>
                  <a:schemeClr val="lt1"/>
                </a:solidFill>
              </a:defRPr>
            </a:lvl5pPr>
            <a:lvl6pPr lvl="5" algn="ctr">
              <a:spcBef>
                <a:spcPts val="400"/>
              </a:spcBef>
              <a:spcAft>
                <a:spcPts val="0"/>
              </a:spcAft>
              <a:buSzPts val="2000"/>
              <a:buNone/>
              <a:defRPr>
                <a:solidFill>
                  <a:schemeClr val="lt1"/>
                </a:solidFill>
              </a:defRPr>
            </a:lvl6pPr>
            <a:lvl7pPr lvl="6" algn="ctr">
              <a:spcBef>
                <a:spcPts val="360"/>
              </a:spcBef>
              <a:spcAft>
                <a:spcPts val="0"/>
              </a:spcAft>
              <a:buSzPts val="1800"/>
              <a:buNone/>
              <a:defRPr>
                <a:solidFill>
                  <a:schemeClr val="lt1"/>
                </a:solidFill>
              </a:defRPr>
            </a:lvl7pPr>
            <a:lvl8pPr lvl="7" algn="ctr">
              <a:spcBef>
                <a:spcPts val="360"/>
              </a:spcBef>
              <a:spcAft>
                <a:spcPts val="0"/>
              </a:spcAft>
              <a:buSzPts val="1800"/>
              <a:buNone/>
              <a:defRPr>
                <a:solidFill>
                  <a:schemeClr val="lt1"/>
                </a:solidFill>
              </a:defRPr>
            </a:lvl8pPr>
            <a:lvl9pPr lvl="8" algn="ctr">
              <a:spcBef>
                <a:spcPts val="360"/>
              </a:spcBef>
              <a:spcAft>
                <a:spcPts val="0"/>
              </a:spcAft>
              <a:buSzPts val="1800"/>
              <a:buNone/>
              <a:defRPr>
                <a:solidFill>
                  <a:schemeClr val="lt1"/>
                </a:solidFill>
              </a:defRPr>
            </a:lvl9pPr>
          </a:lstStyle>
          <a:p>
            <a:endParaRPr/>
          </a:p>
        </p:txBody>
      </p:sp>
      <p:sp>
        <p:nvSpPr>
          <p:cNvPr id="17" name="Google Shape;17;p2"/>
          <p:cNvSpPr txBox="1">
            <a:spLocks noGrp="1"/>
          </p:cNvSpPr>
          <p:nvPr>
            <p:ph type="dt" idx="10"/>
          </p:nvPr>
        </p:nvSpPr>
        <p:spPr>
          <a:xfrm>
            <a:off x="457200" y="6476999"/>
            <a:ext cx="2133600" cy="274320"/>
          </a:xfrm>
          <a:prstGeom prst="rect">
            <a:avLst/>
          </a:prstGeom>
          <a:noFill/>
          <a:ln>
            <a:noFill/>
          </a:ln>
        </p:spPr>
        <p:txBody>
          <a:bodyPr spcFirstLastPara="1" wrap="square" lIns="109725" tIns="45700" rIns="4570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2"/>
          <p:cNvSpPr txBox="1">
            <a:spLocks noGrp="1"/>
          </p:cNvSpPr>
          <p:nvPr>
            <p:ph type="ftr" idx="11"/>
          </p:nvPr>
        </p:nvSpPr>
        <p:spPr>
          <a:xfrm>
            <a:off x="2640596" y="6476999"/>
            <a:ext cx="5507719" cy="274320"/>
          </a:xfrm>
          <a:prstGeom prst="rect">
            <a:avLst/>
          </a:prstGeom>
          <a:noFill/>
          <a:ln>
            <a:noFill/>
          </a:ln>
        </p:spPr>
        <p:txBody>
          <a:bodyPr spcFirstLastPara="1" wrap="square" lIns="45700" tIns="45700" rIns="4570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sldNum" idx="12"/>
          </p:nvPr>
        </p:nvSpPr>
        <p:spPr>
          <a:xfrm>
            <a:off x="8204396" y="6476999"/>
            <a:ext cx="733864" cy="274320"/>
          </a:xfrm>
          <a:prstGeom prst="rect">
            <a:avLst/>
          </a:prstGeom>
          <a:noFill/>
          <a:ln>
            <a:noFill/>
          </a:ln>
        </p:spPr>
        <p:txBody>
          <a:bodyPr spcFirstLastPara="1" wrap="square" lIns="91425" tIns="45700" rIns="91425"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
        <p:nvSpPr>
          <p:cNvPr id="20" name="Google Shape;20;p2"/>
          <p:cNvSpPr/>
          <p:nvPr/>
        </p:nvSpPr>
        <p:spPr>
          <a:xfrm>
            <a:off x="0" y="5128334"/>
            <a:ext cx="9144000" cy="45720"/>
          </a:xfrm>
          <a:prstGeom prst="rect">
            <a:avLst/>
          </a:prstGeom>
          <a:solidFill>
            <a:srgbClr val="FFFFFF"/>
          </a:solidFill>
          <a:ln>
            <a:noFill/>
          </a:ln>
          <a:effectLst>
            <a:outerShdw blurRad="31750" dist="10160" dir="5400000" algn="tl" rotWithShape="0">
              <a:srgbClr val="000000">
                <a:alpha val="6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orbel"/>
              <a:ea typeface="Corbel"/>
              <a:cs typeface="Corbel"/>
              <a:sym typeface="Corbe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bg>
      <p:bgPr>
        <a:solidFill>
          <a:schemeClr val="lt2"/>
        </a:solidFill>
        <a:effectLst/>
      </p:bgPr>
    </p:bg>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a:off x="164592" y="155448"/>
            <a:ext cx="2525150" cy="978408"/>
          </a:xfrm>
          <a:prstGeom prst="rect">
            <a:avLst/>
          </a:prstGeom>
          <a:noFill/>
          <a:ln>
            <a:noFill/>
          </a:ln>
        </p:spPr>
        <p:txBody>
          <a:bodyPr spcFirstLastPara="1" wrap="square" lIns="73150" tIns="45700" rIns="45700" bIns="0" anchor="b" anchorCtr="0">
            <a:noAutofit/>
          </a:bodyPr>
          <a:lstStyle>
            <a:lvl1pPr lvl="0" algn="l">
              <a:spcBef>
                <a:spcPts val="0"/>
              </a:spcBef>
              <a:spcAft>
                <a:spcPts val="0"/>
              </a:spcAft>
              <a:buClr>
                <a:srgbClr val="FFC700"/>
              </a:buClr>
              <a:buSzPts val="2000"/>
              <a:buFont typeface="Corbel"/>
              <a:buNone/>
              <a:defRPr sz="20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7" name="Google Shape;87;p12"/>
          <p:cNvSpPr>
            <a:spLocks noGrp="1"/>
          </p:cNvSpPr>
          <p:nvPr>
            <p:ph type="pic" idx="2"/>
          </p:nvPr>
        </p:nvSpPr>
        <p:spPr>
          <a:xfrm>
            <a:off x="2903805" y="1484808"/>
            <a:ext cx="6247397" cy="5373192"/>
          </a:xfrm>
          <a:prstGeom prst="rect">
            <a:avLst/>
          </a:prstGeom>
          <a:solidFill>
            <a:srgbClr val="BABABB"/>
          </a:solidFill>
          <a:ln>
            <a:noFill/>
          </a:ln>
        </p:spPr>
        <p:txBody>
          <a:bodyPr spcFirstLastPara="1" wrap="square" lIns="54850" tIns="91425" rIns="91425" bIns="45700" anchor="t" anchorCtr="0">
            <a:noAutofit/>
          </a:bodyPr>
          <a:lstStyle>
            <a:lvl1pPr marR="0" lvl="0" algn="l" rtl="0">
              <a:spcBef>
                <a:spcPts val="0"/>
              </a:spcBef>
              <a:spcAft>
                <a:spcPts val="0"/>
              </a:spcAft>
              <a:buClr>
                <a:schemeClr val="accent1"/>
              </a:buClr>
              <a:buSzPts val="2560"/>
              <a:buFont typeface="Noto Sans Symbols"/>
              <a:buNone/>
              <a:defRPr sz="3200" b="0" i="0" u="none" strike="noStrike" cap="none">
                <a:solidFill>
                  <a:schemeClr val="dk1"/>
                </a:solidFill>
                <a:latin typeface="Corbel"/>
                <a:ea typeface="Corbel"/>
                <a:cs typeface="Corbel"/>
                <a:sym typeface="Corbel"/>
              </a:defRPr>
            </a:lvl1pPr>
            <a:lvl2pPr marR="0" lvl="1" algn="l" rtl="0">
              <a:spcBef>
                <a:spcPts val="560"/>
              </a:spcBef>
              <a:spcAft>
                <a:spcPts val="0"/>
              </a:spcAft>
              <a:buClr>
                <a:schemeClr val="accent2"/>
              </a:buClr>
              <a:buSzPts val="2520"/>
              <a:buFont typeface="Noto Sans Symbols"/>
              <a:buNone/>
              <a:defRPr sz="2800" b="0" i="0" u="none" strike="noStrike" cap="none">
                <a:solidFill>
                  <a:schemeClr val="dk1"/>
                </a:solidFill>
                <a:latin typeface="Corbel"/>
                <a:ea typeface="Corbel"/>
                <a:cs typeface="Corbel"/>
                <a:sym typeface="Corbel"/>
              </a:defRPr>
            </a:lvl2pPr>
            <a:lvl3pPr marR="0" lvl="2" algn="l" rtl="0">
              <a:spcBef>
                <a:spcPts val="480"/>
              </a:spcBef>
              <a:spcAft>
                <a:spcPts val="0"/>
              </a:spcAft>
              <a:buClr>
                <a:schemeClr val="accent3"/>
              </a:buClr>
              <a:buSzPts val="2400"/>
              <a:buFont typeface="Arial"/>
              <a:buNone/>
              <a:defRPr sz="2400" b="0" i="0" u="none" strike="noStrike" cap="none">
                <a:solidFill>
                  <a:schemeClr val="dk1"/>
                </a:solidFill>
                <a:latin typeface="Corbel"/>
                <a:ea typeface="Corbel"/>
                <a:cs typeface="Corbel"/>
                <a:sym typeface="Corbel"/>
              </a:defRPr>
            </a:lvl3pPr>
            <a:lvl4pPr marR="0" lvl="3" algn="l" rtl="0">
              <a:spcBef>
                <a:spcPts val="400"/>
              </a:spcBef>
              <a:spcAft>
                <a:spcPts val="0"/>
              </a:spcAft>
              <a:buClr>
                <a:schemeClr val="accent4"/>
              </a:buClr>
              <a:buSzPts val="2000"/>
              <a:buFont typeface="Arial"/>
              <a:buNone/>
              <a:defRPr sz="2000" b="0" i="0" u="none" strike="noStrike" cap="none">
                <a:solidFill>
                  <a:schemeClr val="dk1"/>
                </a:solidFill>
                <a:latin typeface="Corbel"/>
                <a:ea typeface="Corbel"/>
                <a:cs typeface="Corbel"/>
                <a:sym typeface="Corbel"/>
              </a:defRPr>
            </a:lvl4pPr>
            <a:lvl5pPr marR="0" lvl="4" algn="l" rtl="0">
              <a:spcBef>
                <a:spcPts val="400"/>
              </a:spcBef>
              <a:spcAft>
                <a:spcPts val="0"/>
              </a:spcAft>
              <a:buClr>
                <a:schemeClr val="accent5"/>
              </a:buClr>
              <a:buSzPts val="2000"/>
              <a:buFont typeface="Noto Sans Symbols"/>
              <a:buNone/>
              <a:defRPr sz="2000" b="0" i="0" u="none" strike="noStrike" cap="none">
                <a:solidFill>
                  <a:schemeClr val="dk1"/>
                </a:solidFill>
                <a:latin typeface="Corbel"/>
                <a:ea typeface="Corbel"/>
                <a:cs typeface="Corbel"/>
                <a:sym typeface="Corbel"/>
              </a:defRPr>
            </a:lvl5pPr>
            <a:lvl6pPr marR="0" lvl="5" algn="l" rtl="0">
              <a:spcBef>
                <a:spcPts val="400"/>
              </a:spcBef>
              <a:spcAft>
                <a:spcPts val="0"/>
              </a:spcAft>
              <a:buClr>
                <a:schemeClr val="accent6"/>
              </a:buClr>
              <a:buSzPts val="2000"/>
              <a:buFont typeface="Noto Sans Symbols"/>
              <a:buNone/>
              <a:defRPr sz="2000" b="0" i="0" u="none" strike="noStrike" cap="none">
                <a:solidFill>
                  <a:schemeClr val="dk1"/>
                </a:solidFill>
                <a:latin typeface="Corbel"/>
                <a:ea typeface="Corbel"/>
                <a:cs typeface="Corbel"/>
                <a:sym typeface="Corbel"/>
              </a:defRPr>
            </a:lvl6pPr>
            <a:lvl7pPr marR="0" lvl="6" algn="l" rtl="0">
              <a:spcBef>
                <a:spcPts val="400"/>
              </a:spcBef>
              <a:spcAft>
                <a:spcPts val="0"/>
              </a:spcAft>
              <a:buClr>
                <a:schemeClr val="accent1"/>
              </a:buClr>
              <a:buSzPts val="2000"/>
              <a:buFont typeface="Noto Sans Symbols"/>
              <a:buNone/>
              <a:defRPr sz="2000" b="0" i="0" u="none" strike="noStrike" cap="none">
                <a:solidFill>
                  <a:schemeClr val="dk1"/>
                </a:solidFill>
                <a:latin typeface="Corbel"/>
                <a:ea typeface="Corbel"/>
                <a:cs typeface="Corbel"/>
                <a:sym typeface="Corbel"/>
              </a:defRPr>
            </a:lvl7pPr>
            <a:lvl8pPr marR="0" lvl="7" algn="l" rtl="0">
              <a:spcBef>
                <a:spcPts val="400"/>
              </a:spcBef>
              <a:spcAft>
                <a:spcPts val="0"/>
              </a:spcAft>
              <a:buClr>
                <a:schemeClr val="accent2"/>
              </a:buClr>
              <a:buSzPts val="2000"/>
              <a:buFont typeface="Noto Sans Symbols"/>
              <a:buNone/>
              <a:defRPr sz="2000" b="0" i="0" u="none" strike="noStrike" cap="none">
                <a:solidFill>
                  <a:schemeClr val="dk1"/>
                </a:solidFill>
                <a:latin typeface="Corbel"/>
                <a:ea typeface="Corbel"/>
                <a:cs typeface="Corbel"/>
                <a:sym typeface="Corbel"/>
              </a:defRPr>
            </a:lvl8pPr>
            <a:lvl9pPr marR="0" lvl="8" algn="l" rtl="0">
              <a:spcBef>
                <a:spcPts val="400"/>
              </a:spcBef>
              <a:spcAft>
                <a:spcPts val="0"/>
              </a:spcAft>
              <a:buClr>
                <a:schemeClr val="accent3"/>
              </a:buClr>
              <a:buSzPts val="2000"/>
              <a:buFont typeface="Noto Sans Symbols"/>
              <a:buNone/>
              <a:defRPr sz="2000" b="0" i="0" u="none" strike="noStrike" cap="none">
                <a:solidFill>
                  <a:schemeClr val="dk1"/>
                </a:solidFill>
                <a:latin typeface="Corbel"/>
                <a:ea typeface="Corbel"/>
                <a:cs typeface="Corbel"/>
                <a:sym typeface="Corbel"/>
              </a:defRPr>
            </a:lvl9pPr>
          </a:lstStyle>
          <a:p>
            <a:endParaRPr/>
          </a:p>
        </p:txBody>
      </p:sp>
      <p:sp>
        <p:nvSpPr>
          <p:cNvPr id="88" name="Google Shape;88;p12"/>
          <p:cNvSpPr txBox="1">
            <a:spLocks noGrp="1"/>
          </p:cNvSpPr>
          <p:nvPr>
            <p:ph type="body" idx="1"/>
          </p:nvPr>
        </p:nvSpPr>
        <p:spPr>
          <a:xfrm>
            <a:off x="164592" y="1728216"/>
            <a:ext cx="2468880" cy="4572000"/>
          </a:xfrm>
          <a:prstGeom prst="rect">
            <a:avLst/>
          </a:prstGeom>
          <a:noFill/>
          <a:ln>
            <a:noFill/>
          </a:ln>
        </p:spPr>
        <p:txBody>
          <a:bodyPr spcFirstLastPara="1" wrap="square" lIns="54850" tIns="91425" rIns="91425" bIns="45700" anchor="t" anchorCtr="0">
            <a:noAutofit/>
          </a:bodyPr>
          <a:lstStyle>
            <a:lvl1pPr marL="457200" lvl="0" indent="-228600" algn="l">
              <a:spcBef>
                <a:spcPts val="0"/>
              </a:spcBef>
              <a:spcAft>
                <a:spcPts val="0"/>
              </a:spcAft>
              <a:buSzPts val="1120"/>
              <a:buNone/>
              <a:defRPr sz="1400"/>
            </a:lvl1pPr>
            <a:lvl2pPr marL="914400" lvl="1" indent="-228600" algn="l">
              <a:spcBef>
                <a:spcPts val="240"/>
              </a:spcBef>
              <a:spcAft>
                <a:spcPts val="0"/>
              </a:spcAft>
              <a:buSzPts val="1080"/>
              <a:buNone/>
              <a:defRPr sz="1200"/>
            </a:lvl2pPr>
            <a:lvl3pPr marL="1371600" lvl="2" indent="-228600" algn="l">
              <a:spcBef>
                <a:spcPts val="200"/>
              </a:spcBef>
              <a:spcAft>
                <a:spcPts val="0"/>
              </a:spcAft>
              <a:buSzPts val="1000"/>
              <a:buNone/>
              <a:defRPr sz="1000"/>
            </a:lvl3pPr>
            <a:lvl4pPr marL="1828800" lvl="3" indent="-228600" algn="l">
              <a:spcBef>
                <a:spcPts val="180"/>
              </a:spcBef>
              <a:spcAft>
                <a:spcPts val="0"/>
              </a:spcAft>
              <a:buSzPts val="900"/>
              <a:buNone/>
              <a:defRPr sz="900"/>
            </a:lvl4pPr>
            <a:lvl5pPr marL="2286000" lvl="4" indent="-228600" algn="l">
              <a:spcBef>
                <a:spcPts val="180"/>
              </a:spcBef>
              <a:spcAft>
                <a:spcPts val="0"/>
              </a:spcAft>
              <a:buSzPts val="900"/>
              <a:buNone/>
              <a:defRPr sz="900"/>
            </a:lvl5pPr>
            <a:lvl6pPr marL="2743200" lvl="5" indent="-228600" algn="l">
              <a:spcBef>
                <a:spcPts val="180"/>
              </a:spcBef>
              <a:spcAft>
                <a:spcPts val="0"/>
              </a:spcAft>
              <a:buSzPts val="900"/>
              <a:buNone/>
              <a:defRPr sz="900"/>
            </a:lvl6pPr>
            <a:lvl7pPr marL="3200400" lvl="6" indent="-228600" algn="l">
              <a:spcBef>
                <a:spcPts val="180"/>
              </a:spcBef>
              <a:spcAft>
                <a:spcPts val="0"/>
              </a:spcAft>
              <a:buSzPts val="900"/>
              <a:buNone/>
              <a:defRPr sz="900"/>
            </a:lvl7pPr>
            <a:lvl8pPr marL="3657600" lvl="7" indent="-228600" algn="l">
              <a:spcBef>
                <a:spcPts val="180"/>
              </a:spcBef>
              <a:spcAft>
                <a:spcPts val="0"/>
              </a:spcAft>
              <a:buSzPts val="900"/>
              <a:buNone/>
              <a:defRPr sz="900"/>
            </a:lvl8pPr>
            <a:lvl9pPr marL="4114800" lvl="8" indent="-228600" algn="l">
              <a:spcBef>
                <a:spcPts val="180"/>
              </a:spcBef>
              <a:spcAft>
                <a:spcPts val="0"/>
              </a:spcAft>
              <a:buSzPts val="900"/>
              <a:buNone/>
              <a:defRPr sz="900"/>
            </a:lvl9pPr>
          </a:lstStyle>
          <a:p>
            <a:endParaRPr/>
          </a:p>
        </p:txBody>
      </p:sp>
      <p:sp>
        <p:nvSpPr>
          <p:cNvPr id="89" name="Google Shape;89;p12"/>
          <p:cNvSpPr txBox="1">
            <a:spLocks noGrp="1"/>
          </p:cNvSpPr>
          <p:nvPr>
            <p:ph type="dt" idx="10"/>
          </p:nvPr>
        </p:nvSpPr>
        <p:spPr>
          <a:xfrm>
            <a:off x="164592" y="1170432"/>
            <a:ext cx="2523744" cy="201168"/>
          </a:xfrm>
          <a:prstGeom prst="rect">
            <a:avLst/>
          </a:prstGeom>
          <a:noFill/>
          <a:ln>
            <a:noFill/>
          </a:ln>
        </p:spPr>
        <p:txBody>
          <a:bodyPr spcFirstLastPara="1" wrap="square" lIns="109725" tIns="45700" rIns="4570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12"/>
          <p:cNvSpPr/>
          <p:nvPr/>
        </p:nvSpPr>
        <p:spPr>
          <a:xfrm>
            <a:off x="2855737" y="0"/>
            <a:ext cx="4572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orbel"/>
              <a:ea typeface="Corbel"/>
              <a:cs typeface="Corbel"/>
              <a:sym typeface="Corbel"/>
            </a:endParaRPr>
          </a:p>
        </p:txBody>
      </p:sp>
      <p:sp>
        <p:nvSpPr>
          <p:cNvPr id="91" name="Google Shape;91;p12"/>
          <p:cNvSpPr/>
          <p:nvPr/>
        </p:nvSpPr>
        <p:spPr>
          <a:xfrm>
            <a:off x="2855737" y="0"/>
            <a:ext cx="4572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orbel"/>
              <a:ea typeface="Corbel"/>
              <a:cs typeface="Corbel"/>
              <a:sym typeface="Corbel"/>
            </a:endParaRPr>
          </a:p>
        </p:txBody>
      </p:sp>
      <p:sp>
        <p:nvSpPr>
          <p:cNvPr id="92" name="Google Shape;92;p12"/>
          <p:cNvSpPr txBox="1">
            <a:spLocks noGrp="1"/>
          </p:cNvSpPr>
          <p:nvPr>
            <p:ph type="ftr" idx="11"/>
          </p:nvPr>
        </p:nvSpPr>
        <p:spPr>
          <a:xfrm>
            <a:off x="3035808" y="1170432"/>
            <a:ext cx="5193792" cy="201168"/>
          </a:xfrm>
          <a:prstGeom prst="rect">
            <a:avLst/>
          </a:prstGeom>
          <a:noFill/>
          <a:ln>
            <a:noFill/>
          </a:ln>
        </p:spPr>
        <p:txBody>
          <a:bodyPr spcFirstLastPara="1" wrap="square" lIns="45700" tIns="45700" rIns="45700" bIns="0" anchor="b" anchorCtr="0">
            <a:noAutofit/>
          </a:bodyPr>
          <a:lstStyle>
            <a:lvl1pPr lvl="0" algn="l">
              <a:spcBef>
                <a:spcPts val="0"/>
              </a:spcBef>
              <a:spcAft>
                <a:spcPts val="0"/>
              </a:spcAft>
              <a:buSzPts val="1400"/>
              <a:buNone/>
              <a:defRPr>
                <a:solidFill>
                  <a:srgbClr val="BABABA"/>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12"/>
          <p:cNvSpPr txBox="1">
            <a:spLocks noGrp="1"/>
          </p:cNvSpPr>
          <p:nvPr>
            <p:ph type="sldNum" idx="12"/>
          </p:nvPr>
        </p:nvSpPr>
        <p:spPr>
          <a:xfrm>
            <a:off x="8339328" y="1170432"/>
            <a:ext cx="733864" cy="201168"/>
          </a:xfrm>
          <a:prstGeom prst="rect">
            <a:avLst/>
          </a:prstGeom>
          <a:noFill/>
          <a:ln>
            <a:noFill/>
          </a:ln>
        </p:spPr>
        <p:txBody>
          <a:bodyPr spcFirstLastPara="1" wrap="square" lIns="91425" tIns="45700" rIns="91425"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94"/>
        <p:cNvGrpSpPr/>
        <p:nvPr/>
      </p:nvGrpSpPr>
      <p:grpSpPr>
        <a:xfrm>
          <a:off x="0" y="0"/>
          <a:ext cx="0" cy="0"/>
          <a:chOff x="0" y="0"/>
          <a:chExt cx="0" cy="0"/>
        </a:xfrm>
      </p:grpSpPr>
      <p:sp>
        <p:nvSpPr>
          <p:cNvPr id="95" name="Google Shape;95;p13"/>
          <p:cNvSpPr txBox="1">
            <a:spLocks noGrp="1"/>
          </p:cNvSpPr>
          <p:nvPr>
            <p:ph type="title"/>
          </p:nvPr>
        </p:nvSpPr>
        <p:spPr>
          <a:xfrm>
            <a:off x="457200" y="152400"/>
            <a:ext cx="8229600" cy="1251062"/>
          </a:xfrm>
          <a:prstGeom prst="rect">
            <a:avLst/>
          </a:prstGeom>
          <a:noFill/>
          <a:ln>
            <a:noFill/>
          </a:ln>
        </p:spPr>
        <p:txBody>
          <a:bodyPr spcFirstLastPara="1" wrap="square" lIns="91425" tIns="45700" rIns="45700" bIns="45700" anchor="ctr" anchorCtr="0">
            <a:noAutofit/>
          </a:bodyPr>
          <a:lstStyle>
            <a:lvl1pPr lvl="0" algn="l">
              <a:spcBef>
                <a:spcPts val="0"/>
              </a:spcBef>
              <a:spcAft>
                <a:spcPts val="0"/>
              </a:spcAft>
              <a:buClr>
                <a:srgbClr val="FFC7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6" name="Google Shape;96;p13"/>
          <p:cNvSpPr txBox="1">
            <a:spLocks noGrp="1"/>
          </p:cNvSpPr>
          <p:nvPr>
            <p:ph type="body" idx="1"/>
          </p:nvPr>
        </p:nvSpPr>
        <p:spPr>
          <a:xfrm rot="5400000">
            <a:off x="2259195" y="-26805"/>
            <a:ext cx="4625609" cy="8229600"/>
          </a:xfrm>
          <a:prstGeom prst="rect">
            <a:avLst/>
          </a:prstGeom>
          <a:noFill/>
          <a:ln>
            <a:noFill/>
          </a:ln>
        </p:spPr>
        <p:txBody>
          <a:bodyPr spcFirstLastPara="1" wrap="square" lIns="54850" tIns="91425" rIns="91425" bIns="45700" anchor="t" anchorCtr="0">
            <a:noAutofit/>
          </a:bodyPr>
          <a:lstStyle>
            <a:lvl1pPr marL="457200" lvl="0" indent="-320040" algn="l">
              <a:spcBef>
                <a:spcPts val="0"/>
              </a:spcBef>
              <a:spcAft>
                <a:spcPts val="0"/>
              </a:spcAft>
              <a:buSzPts val="1440"/>
              <a:buChar char="◼"/>
              <a:defRPr/>
            </a:lvl1pPr>
            <a:lvl2pPr marL="914400" lvl="1" indent="-331469" algn="l">
              <a:spcBef>
                <a:spcPts val="360"/>
              </a:spcBef>
              <a:spcAft>
                <a:spcPts val="0"/>
              </a:spcAft>
              <a:buSzPts val="162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97" name="Google Shape;97;p13"/>
          <p:cNvSpPr txBox="1">
            <a:spLocks noGrp="1"/>
          </p:cNvSpPr>
          <p:nvPr>
            <p:ph type="dt" idx="10"/>
          </p:nvPr>
        </p:nvSpPr>
        <p:spPr>
          <a:xfrm>
            <a:off x="457200" y="6476999"/>
            <a:ext cx="2133600" cy="274320"/>
          </a:xfrm>
          <a:prstGeom prst="rect">
            <a:avLst/>
          </a:prstGeom>
          <a:noFill/>
          <a:ln>
            <a:noFill/>
          </a:ln>
        </p:spPr>
        <p:txBody>
          <a:bodyPr spcFirstLastPara="1" wrap="square" lIns="109725" tIns="45700" rIns="4570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13"/>
          <p:cNvSpPr txBox="1">
            <a:spLocks noGrp="1"/>
          </p:cNvSpPr>
          <p:nvPr>
            <p:ph type="ftr" idx="11"/>
          </p:nvPr>
        </p:nvSpPr>
        <p:spPr>
          <a:xfrm>
            <a:off x="2640596" y="6476999"/>
            <a:ext cx="5507719" cy="274320"/>
          </a:xfrm>
          <a:prstGeom prst="rect">
            <a:avLst/>
          </a:prstGeom>
          <a:noFill/>
          <a:ln>
            <a:noFill/>
          </a:ln>
        </p:spPr>
        <p:txBody>
          <a:bodyPr spcFirstLastPara="1" wrap="square" lIns="45700" tIns="45700" rIns="4570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13"/>
          <p:cNvSpPr txBox="1">
            <a:spLocks noGrp="1"/>
          </p:cNvSpPr>
          <p:nvPr>
            <p:ph type="sldNum" idx="12"/>
          </p:nvPr>
        </p:nvSpPr>
        <p:spPr>
          <a:xfrm>
            <a:off x="8204396" y="6476999"/>
            <a:ext cx="733864" cy="274320"/>
          </a:xfrm>
          <a:prstGeom prst="rect">
            <a:avLst/>
          </a:prstGeom>
          <a:noFill/>
          <a:ln>
            <a:noFill/>
          </a:ln>
        </p:spPr>
        <p:txBody>
          <a:bodyPr spcFirstLastPara="1" wrap="square" lIns="91425" tIns="45700" rIns="91425"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_TITLE_AND_VERTICAL_TEXT">
    <p:spTree>
      <p:nvGrpSpPr>
        <p:cNvPr id="1" name="Shape 100"/>
        <p:cNvGrpSpPr/>
        <p:nvPr/>
      </p:nvGrpSpPr>
      <p:grpSpPr>
        <a:xfrm>
          <a:off x="0" y="0"/>
          <a:ext cx="0" cy="0"/>
          <a:chOff x="0" y="0"/>
          <a:chExt cx="0" cy="0"/>
        </a:xfrm>
      </p:grpSpPr>
      <p:sp>
        <p:nvSpPr>
          <p:cNvPr id="101" name="Google Shape;101;p14"/>
          <p:cNvSpPr/>
          <p:nvPr/>
        </p:nvSpPr>
        <p:spPr>
          <a:xfrm>
            <a:off x="6598920" y="0"/>
            <a:ext cx="45720" cy="6858000"/>
          </a:xfrm>
          <a:prstGeom prst="rect">
            <a:avLst/>
          </a:prstGeom>
          <a:solidFill>
            <a:srgbClr val="FFFFFF"/>
          </a:solidFill>
          <a:ln>
            <a:noFill/>
          </a:ln>
          <a:effectLst>
            <a:outerShdw blurRad="31750" dist="10160" dir="10800000" algn="tl" rotWithShape="0">
              <a:srgbClr val="000000">
                <a:alpha val="6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orbel"/>
              <a:ea typeface="Corbel"/>
              <a:cs typeface="Corbel"/>
              <a:sym typeface="Corbel"/>
            </a:endParaRPr>
          </a:p>
        </p:txBody>
      </p:sp>
      <p:sp>
        <p:nvSpPr>
          <p:cNvPr id="102" name="Google Shape;102;p14"/>
          <p:cNvSpPr/>
          <p:nvPr/>
        </p:nvSpPr>
        <p:spPr>
          <a:xfrm>
            <a:off x="6647687" y="0"/>
            <a:ext cx="2514601" cy="6858000"/>
          </a:xfrm>
          <a:prstGeom prst="rect">
            <a:avLst/>
          </a:prstGeom>
          <a:solidFill>
            <a:srgbClr val="0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orbel"/>
              <a:ea typeface="Corbel"/>
              <a:cs typeface="Corbel"/>
              <a:sym typeface="Corbel"/>
            </a:endParaRPr>
          </a:p>
        </p:txBody>
      </p:sp>
      <p:sp>
        <p:nvSpPr>
          <p:cNvPr id="103" name="Google Shape;103;p14"/>
          <p:cNvSpPr txBox="1">
            <a:spLocks noGrp="1"/>
          </p:cNvSpPr>
          <p:nvPr>
            <p:ph type="title"/>
          </p:nvPr>
        </p:nvSpPr>
        <p:spPr>
          <a:xfrm rot="5400000">
            <a:off x="4808537" y="2247903"/>
            <a:ext cx="5851525" cy="1905000"/>
          </a:xfrm>
          <a:prstGeom prst="rect">
            <a:avLst/>
          </a:prstGeom>
          <a:noFill/>
          <a:ln>
            <a:noFill/>
          </a:ln>
        </p:spPr>
        <p:txBody>
          <a:bodyPr spcFirstLastPara="1" wrap="square" lIns="91425" tIns="45700" rIns="45700" bIns="45700" anchor="ctr" anchorCtr="0">
            <a:noAutofit/>
          </a:bodyPr>
          <a:lstStyle>
            <a:lvl1pPr lvl="0" algn="l">
              <a:spcBef>
                <a:spcPts val="0"/>
              </a:spcBef>
              <a:spcAft>
                <a:spcPts val="0"/>
              </a:spcAft>
              <a:buClr>
                <a:srgbClr val="FFC7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4" name="Google Shape;104;p14"/>
          <p:cNvSpPr txBox="1">
            <a:spLocks noGrp="1"/>
          </p:cNvSpPr>
          <p:nvPr>
            <p:ph type="body" idx="1"/>
          </p:nvPr>
        </p:nvSpPr>
        <p:spPr>
          <a:xfrm rot="5400000">
            <a:off x="541338" y="220663"/>
            <a:ext cx="5851525" cy="6019800"/>
          </a:xfrm>
          <a:prstGeom prst="rect">
            <a:avLst/>
          </a:prstGeom>
          <a:noFill/>
          <a:ln>
            <a:noFill/>
          </a:ln>
        </p:spPr>
        <p:txBody>
          <a:bodyPr spcFirstLastPara="1" wrap="square" lIns="54850" tIns="91425" rIns="91425" bIns="45700" anchor="t" anchorCtr="0">
            <a:noAutofit/>
          </a:bodyPr>
          <a:lstStyle>
            <a:lvl1pPr marL="457200" lvl="0" indent="-320040" algn="l">
              <a:spcBef>
                <a:spcPts val="0"/>
              </a:spcBef>
              <a:spcAft>
                <a:spcPts val="0"/>
              </a:spcAft>
              <a:buSzPts val="1440"/>
              <a:buChar char="◼"/>
              <a:defRPr/>
            </a:lvl1pPr>
            <a:lvl2pPr marL="914400" lvl="1" indent="-331469" algn="l">
              <a:spcBef>
                <a:spcPts val="360"/>
              </a:spcBef>
              <a:spcAft>
                <a:spcPts val="0"/>
              </a:spcAft>
              <a:buSzPts val="162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105" name="Google Shape;105;p14"/>
          <p:cNvSpPr txBox="1">
            <a:spLocks noGrp="1"/>
          </p:cNvSpPr>
          <p:nvPr>
            <p:ph type="dt" idx="10"/>
          </p:nvPr>
        </p:nvSpPr>
        <p:spPr>
          <a:xfrm>
            <a:off x="457200" y="6476999"/>
            <a:ext cx="2133600" cy="274320"/>
          </a:xfrm>
          <a:prstGeom prst="rect">
            <a:avLst/>
          </a:prstGeom>
          <a:noFill/>
          <a:ln>
            <a:noFill/>
          </a:ln>
        </p:spPr>
        <p:txBody>
          <a:bodyPr spcFirstLastPara="1" wrap="square" lIns="109725" tIns="45700" rIns="4570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14"/>
          <p:cNvSpPr txBox="1">
            <a:spLocks noGrp="1"/>
          </p:cNvSpPr>
          <p:nvPr>
            <p:ph type="ftr" idx="11"/>
          </p:nvPr>
        </p:nvSpPr>
        <p:spPr>
          <a:xfrm>
            <a:off x="2640597" y="6377459"/>
            <a:ext cx="3836404" cy="365125"/>
          </a:xfrm>
          <a:prstGeom prst="rect">
            <a:avLst/>
          </a:prstGeom>
          <a:noFill/>
          <a:ln>
            <a:noFill/>
          </a:ln>
        </p:spPr>
        <p:txBody>
          <a:bodyPr spcFirstLastPara="1" wrap="square" lIns="45700" tIns="45700" rIns="4570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 name="Google Shape;107;p14"/>
          <p:cNvSpPr txBox="1">
            <a:spLocks noGrp="1"/>
          </p:cNvSpPr>
          <p:nvPr>
            <p:ph type="sldNum" idx="12"/>
          </p:nvPr>
        </p:nvSpPr>
        <p:spPr>
          <a:xfrm>
            <a:off x="8204396" y="6476999"/>
            <a:ext cx="733864" cy="274320"/>
          </a:xfrm>
          <a:prstGeom prst="rect">
            <a:avLst/>
          </a:prstGeom>
          <a:noFill/>
          <a:ln>
            <a:noFill/>
          </a:ln>
        </p:spPr>
        <p:txBody>
          <a:bodyPr spcFirstLastPara="1" wrap="square" lIns="91425" tIns="45700" rIns="91425"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9"/>
        <p:cNvGrpSpPr/>
        <p:nvPr/>
      </p:nvGrpSpPr>
      <p:grpSpPr>
        <a:xfrm>
          <a:off x="0" y="0"/>
          <a:ext cx="0" cy="0"/>
          <a:chOff x="0" y="0"/>
          <a:chExt cx="0" cy="0"/>
        </a:xfrm>
      </p:grpSpPr>
      <p:sp>
        <p:nvSpPr>
          <p:cNvPr id="30" name="Google Shape;30;p4"/>
          <p:cNvSpPr txBox="1">
            <a:spLocks noGrp="1"/>
          </p:cNvSpPr>
          <p:nvPr>
            <p:ph type="title"/>
          </p:nvPr>
        </p:nvSpPr>
        <p:spPr>
          <a:xfrm>
            <a:off x="457200" y="155448"/>
            <a:ext cx="8229600" cy="1252728"/>
          </a:xfrm>
          <a:prstGeom prst="rect">
            <a:avLst/>
          </a:prstGeom>
          <a:noFill/>
          <a:ln>
            <a:noFill/>
          </a:ln>
        </p:spPr>
        <p:txBody>
          <a:bodyPr spcFirstLastPara="1" wrap="square" lIns="91425" tIns="45700" rIns="45700" bIns="45700" anchor="ctr" anchorCtr="0">
            <a:noAutofit/>
          </a:bodyPr>
          <a:lstStyle>
            <a:lvl1pPr lvl="0" algn="l">
              <a:spcBef>
                <a:spcPts val="0"/>
              </a:spcBef>
              <a:spcAft>
                <a:spcPts val="0"/>
              </a:spcAft>
              <a:buClr>
                <a:srgbClr val="FFC7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4"/>
          <p:cNvSpPr txBox="1">
            <a:spLocks noGrp="1"/>
          </p:cNvSpPr>
          <p:nvPr>
            <p:ph type="body" idx="1"/>
          </p:nvPr>
        </p:nvSpPr>
        <p:spPr>
          <a:xfrm>
            <a:off x="457200" y="1775191"/>
            <a:ext cx="8229600" cy="4625609"/>
          </a:xfrm>
          <a:prstGeom prst="rect">
            <a:avLst/>
          </a:prstGeom>
          <a:noFill/>
          <a:ln>
            <a:noFill/>
          </a:ln>
        </p:spPr>
        <p:txBody>
          <a:bodyPr spcFirstLastPara="1" wrap="square" lIns="54850" tIns="91425" rIns="91425" bIns="45700" anchor="t" anchorCtr="0">
            <a:noAutofit/>
          </a:bodyPr>
          <a:lstStyle>
            <a:lvl1pPr marL="457200" lvl="0" indent="-320040" algn="l">
              <a:spcBef>
                <a:spcPts val="0"/>
              </a:spcBef>
              <a:spcAft>
                <a:spcPts val="0"/>
              </a:spcAft>
              <a:buSzPts val="1440"/>
              <a:buChar char="◼"/>
              <a:defRPr/>
            </a:lvl1pPr>
            <a:lvl2pPr marL="914400" lvl="1" indent="-331469" algn="l">
              <a:spcBef>
                <a:spcPts val="360"/>
              </a:spcBef>
              <a:spcAft>
                <a:spcPts val="0"/>
              </a:spcAft>
              <a:buSzPts val="162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32" name="Google Shape;32;p4"/>
          <p:cNvSpPr txBox="1">
            <a:spLocks noGrp="1"/>
          </p:cNvSpPr>
          <p:nvPr>
            <p:ph type="dt" idx="10"/>
          </p:nvPr>
        </p:nvSpPr>
        <p:spPr>
          <a:xfrm>
            <a:off x="457200" y="6476999"/>
            <a:ext cx="2133600" cy="274320"/>
          </a:xfrm>
          <a:prstGeom prst="rect">
            <a:avLst/>
          </a:prstGeom>
          <a:noFill/>
          <a:ln>
            <a:noFill/>
          </a:ln>
        </p:spPr>
        <p:txBody>
          <a:bodyPr spcFirstLastPara="1" wrap="square" lIns="109725" tIns="45700" rIns="4570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4"/>
          <p:cNvSpPr txBox="1">
            <a:spLocks noGrp="1"/>
          </p:cNvSpPr>
          <p:nvPr>
            <p:ph type="ftr" idx="11"/>
          </p:nvPr>
        </p:nvSpPr>
        <p:spPr>
          <a:xfrm>
            <a:off x="2640596" y="6476999"/>
            <a:ext cx="5507719" cy="274320"/>
          </a:xfrm>
          <a:prstGeom prst="rect">
            <a:avLst/>
          </a:prstGeom>
          <a:noFill/>
          <a:ln>
            <a:noFill/>
          </a:ln>
        </p:spPr>
        <p:txBody>
          <a:bodyPr spcFirstLastPara="1" wrap="square" lIns="45700" tIns="45700" rIns="4570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4"/>
          <p:cNvSpPr txBox="1">
            <a:spLocks noGrp="1"/>
          </p:cNvSpPr>
          <p:nvPr>
            <p:ph type="sldNum" idx="12"/>
          </p:nvPr>
        </p:nvSpPr>
        <p:spPr>
          <a:xfrm>
            <a:off x="8204396" y="6476999"/>
            <a:ext cx="733864" cy="274320"/>
          </a:xfrm>
          <a:prstGeom prst="rect">
            <a:avLst/>
          </a:prstGeom>
          <a:noFill/>
          <a:ln>
            <a:noFill/>
          </a:ln>
        </p:spPr>
        <p:txBody>
          <a:bodyPr spcFirstLastPara="1" wrap="square" lIns="91425" tIns="45700" rIns="91425"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gradFill>
          <a:gsLst>
            <a:gs pos="0">
              <a:srgbClr val="BEC4D3"/>
            </a:gs>
            <a:gs pos="12000">
              <a:srgbClr val="BEC4D3"/>
            </a:gs>
            <a:gs pos="20000">
              <a:srgbClr val="BDC3D1"/>
            </a:gs>
            <a:gs pos="100000">
              <a:srgbClr val="343945"/>
            </a:gs>
          </a:gsLst>
          <a:path path="circle">
            <a:fillToRect l="50000" t="50000" r="50000" b="50000"/>
          </a:path>
          <a:tileRect/>
        </a:gradFill>
        <a:effectLst/>
      </p:bgPr>
    </p:bg>
    <p:spTree>
      <p:nvGrpSpPr>
        <p:cNvPr id="1" name="Shape 35"/>
        <p:cNvGrpSpPr/>
        <p:nvPr/>
      </p:nvGrpSpPr>
      <p:grpSpPr>
        <a:xfrm>
          <a:off x="0" y="0"/>
          <a:ext cx="0" cy="0"/>
          <a:chOff x="0" y="0"/>
          <a:chExt cx="0" cy="0"/>
        </a:xfrm>
      </p:grpSpPr>
      <p:sp>
        <p:nvSpPr>
          <p:cNvPr id="36" name="Google Shape;36;p5"/>
          <p:cNvSpPr/>
          <p:nvPr/>
        </p:nvSpPr>
        <p:spPr>
          <a:xfrm>
            <a:off x="0" y="0"/>
            <a:ext cx="9143999" cy="5135430"/>
          </a:xfrm>
          <a:prstGeom prst="rect">
            <a:avLst/>
          </a:prstGeom>
          <a:solidFill>
            <a:srgbClr val="0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orbel"/>
              <a:ea typeface="Corbel"/>
              <a:cs typeface="Corbel"/>
              <a:sym typeface="Corbel"/>
            </a:endParaRPr>
          </a:p>
        </p:txBody>
      </p:sp>
      <p:sp>
        <p:nvSpPr>
          <p:cNvPr id="37" name="Google Shape;37;p5"/>
          <p:cNvSpPr txBox="1">
            <a:spLocks noGrp="1"/>
          </p:cNvSpPr>
          <p:nvPr>
            <p:ph type="ctrTitle"/>
          </p:nvPr>
        </p:nvSpPr>
        <p:spPr>
          <a:xfrm>
            <a:off x="685800" y="3355848"/>
            <a:ext cx="8077200" cy="1673352"/>
          </a:xfrm>
          <a:prstGeom prst="rect">
            <a:avLst/>
          </a:prstGeom>
          <a:noFill/>
          <a:ln>
            <a:noFill/>
          </a:ln>
        </p:spPr>
        <p:txBody>
          <a:bodyPr spcFirstLastPara="1" wrap="square" lIns="91425" tIns="0" rIns="45700" bIns="0" anchor="t" anchorCtr="0">
            <a:noAutofit/>
          </a:bodyPr>
          <a:lstStyle>
            <a:lvl1pPr lvl="0" algn="l">
              <a:spcBef>
                <a:spcPts val="0"/>
              </a:spcBef>
              <a:spcAft>
                <a:spcPts val="0"/>
              </a:spcAft>
              <a:buClr>
                <a:srgbClr val="FFC700"/>
              </a:buClr>
              <a:buSzPts val="4700"/>
              <a:buFont typeface="Corbel"/>
              <a:buNone/>
              <a:defRPr sz="47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5"/>
          <p:cNvSpPr txBox="1">
            <a:spLocks noGrp="1"/>
          </p:cNvSpPr>
          <p:nvPr>
            <p:ph type="subTitle" idx="1"/>
          </p:nvPr>
        </p:nvSpPr>
        <p:spPr>
          <a:xfrm>
            <a:off x="685800" y="1828800"/>
            <a:ext cx="8077200" cy="1499616"/>
          </a:xfrm>
          <a:prstGeom prst="rect">
            <a:avLst/>
          </a:prstGeom>
          <a:noFill/>
          <a:ln>
            <a:noFill/>
          </a:ln>
        </p:spPr>
        <p:txBody>
          <a:bodyPr spcFirstLastPara="1" wrap="square" lIns="118850" tIns="0" rIns="45700" bIns="0" anchor="b" anchorCtr="0">
            <a:noAutofit/>
          </a:bodyPr>
          <a:lstStyle>
            <a:lvl1pPr lvl="0" algn="l">
              <a:spcBef>
                <a:spcPts val="0"/>
              </a:spcBef>
              <a:spcAft>
                <a:spcPts val="0"/>
              </a:spcAft>
              <a:buSzPts val="1600"/>
              <a:buNone/>
              <a:defRPr sz="2000">
                <a:solidFill>
                  <a:srgbClr val="FFFFFF"/>
                </a:solidFill>
              </a:defRPr>
            </a:lvl1pPr>
            <a:lvl2pPr lvl="1" algn="ctr">
              <a:spcBef>
                <a:spcPts val="560"/>
              </a:spcBef>
              <a:spcAft>
                <a:spcPts val="0"/>
              </a:spcAft>
              <a:buSzPts val="2520"/>
              <a:buNone/>
              <a:defRPr>
                <a:solidFill>
                  <a:schemeClr val="lt1"/>
                </a:solidFill>
              </a:defRPr>
            </a:lvl2pPr>
            <a:lvl3pPr lvl="2" algn="ctr">
              <a:spcBef>
                <a:spcPts val="480"/>
              </a:spcBef>
              <a:spcAft>
                <a:spcPts val="0"/>
              </a:spcAft>
              <a:buSzPts val="2400"/>
              <a:buNone/>
              <a:defRPr>
                <a:solidFill>
                  <a:schemeClr val="lt1"/>
                </a:solidFill>
              </a:defRPr>
            </a:lvl3pPr>
            <a:lvl4pPr lvl="3" algn="ctr">
              <a:spcBef>
                <a:spcPts val="400"/>
              </a:spcBef>
              <a:spcAft>
                <a:spcPts val="0"/>
              </a:spcAft>
              <a:buSzPts val="2000"/>
              <a:buNone/>
              <a:defRPr>
                <a:solidFill>
                  <a:schemeClr val="lt1"/>
                </a:solidFill>
              </a:defRPr>
            </a:lvl4pPr>
            <a:lvl5pPr lvl="4" algn="ctr">
              <a:spcBef>
                <a:spcPts val="400"/>
              </a:spcBef>
              <a:spcAft>
                <a:spcPts val="0"/>
              </a:spcAft>
              <a:buSzPts val="2000"/>
              <a:buNone/>
              <a:defRPr>
                <a:solidFill>
                  <a:schemeClr val="lt1"/>
                </a:solidFill>
              </a:defRPr>
            </a:lvl5pPr>
            <a:lvl6pPr lvl="5" algn="ctr">
              <a:spcBef>
                <a:spcPts val="400"/>
              </a:spcBef>
              <a:spcAft>
                <a:spcPts val="0"/>
              </a:spcAft>
              <a:buSzPts val="2000"/>
              <a:buNone/>
              <a:defRPr>
                <a:solidFill>
                  <a:schemeClr val="lt1"/>
                </a:solidFill>
              </a:defRPr>
            </a:lvl6pPr>
            <a:lvl7pPr lvl="6" algn="ctr">
              <a:spcBef>
                <a:spcPts val="360"/>
              </a:spcBef>
              <a:spcAft>
                <a:spcPts val="0"/>
              </a:spcAft>
              <a:buSzPts val="1800"/>
              <a:buNone/>
              <a:defRPr>
                <a:solidFill>
                  <a:schemeClr val="lt1"/>
                </a:solidFill>
              </a:defRPr>
            </a:lvl7pPr>
            <a:lvl8pPr lvl="7" algn="ctr">
              <a:spcBef>
                <a:spcPts val="360"/>
              </a:spcBef>
              <a:spcAft>
                <a:spcPts val="0"/>
              </a:spcAft>
              <a:buSzPts val="1800"/>
              <a:buNone/>
              <a:defRPr>
                <a:solidFill>
                  <a:schemeClr val="lt1"/>
                </a:solidFill>
              </a:defRPr>
            </a:lvl8pPr>
            <a:lvl9pPr lvl="8" algn="ctr">
              <a:spcBef>
                <a:spcPts val="360"/>
              </a:spcBef>
              <a:spcAft>
                <a:spcPts val="0"/>
              </a:spcAft>
              <a:buSzPts val="1800"/>
              <a:buNone/>
              <a:defRPr>
                <a:solidFill>
                  <a:schemeClr val="lt1"/>
                </a:solidFill>
              </a:defRPr>
            </a:lvl9pPr>
          </a:lstStyle>
          <a:p>
            <a:endParaRPr/>
          </a:p>
        </p:txBody>
      </p:sp>
      <p:sp>
        <p:nvSpPr>
          <p:cNvPr id="39" name="Google Shape;39;p5"/>
          <p:cNvSpPr txBox="1">
            <a:spLocks noGrp="1"/>
          </p:cNvSpPr>
          <p:nvPr>
            <p:ph type="dt" idx="10"/>
          </p:nvPr>
        </p:nvSpPr>
        <p:spPr>
          <a:xfrm>
            <a:off x="457200" y="6476999"/>
            <a:ext cx="2133600" cy="274320"/>
          </a:xfrm>
          <a:prstGeom prst="rect">
            <a:avLst/>
          </a:prstGeom>
          <a:noFill/>
          <a:ln>
            <a:noFill/>
          </a:ln>
        </p:spPr>
        <p:txBody>
          <a:bodyPr spcFirstLastPara="1" wrap="square" lIns="109725" tIns="45700" rIns="4570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5"/>
          <p:cNvSpPr txBox="1">
            <a:spLocks noGrp="1"/>
          </p:cNvSpPr>
          <p:nvPr>
            <p:ph type="ftr" idx="11"/>
          </p:nvPr>
        </p:nvSpPr>
        <p:spPr>
          <a:xfrm>
            <a:off x="2640596" y="6476999"/>
            <a:ext cx="5507719" cy="274320"/>
          </a:xfrm>
          <a:prstGeom prst="rect">
            <a:avLst/>
          </a:prstGeom>
          <a:noFill/>
          <a:ln>
            <a:noFill/>
          </a:ln>
        </p:spPr>
        <p:txBody>
          <a:bodyPr spcFirstLastPara="1" wrap="square" lIns="45700" tIns="45700" rIns="4570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5"/>
          <p:cNvSpPr txBox="1">
            <a:spLocks noGrp="1"/>
          </p:cNvSpPr>
          <p:nvPr>
            <p:ph type="sldNum" idx="12"/>
          </p:nvPr>
        </p:nvSpPr>
        <p:spPr>
          <a:xfrm>
            <a:off x="8204396" y="6476999"/>
            <a:ext cx="733864" cy="274320"/>
          </a:xfrm>
          <a:prstGeom prst="rect">
            <a:avLst/>
          </a:prstGeom>
          <a:noFill/>
          <a:ln>
            <a:noFill/>
          </a:ln>
        </p:spPr>
        <p:txBody>
          <a:bodyPr spcFirstLastPara="1" wrap="square" lIns="91425" tIns="45700" rIns="91425"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
        <p:nvSpPr>
          <p:cNvPr id="42" name="Google Shape;42;p5"/>
          <p:cNvSpPr/>
          <p:nvPr/>
        </p:nvSpPr>
        <p:spPr>
          <a:xfrm>
            <a:off x="0" y="5128334"/>
            <a:ext cx="9144000" cy="45720"/>
          </a:xfrm>
          <a:prstGeom prst="rect">
            <a:avLst/>
          </a:prstGeom>
          <a:solidFill>
            <a:srgbClr val="FFFFFF"/>
          </a:solidFill>
          <a:ln>
            <a:noFill/>
          </a:ln>
          <a:effectLst>
            <a:outerShdw blurRad="31750" dist="10160" dir="5400000" algn="tl" rotWithShape="0">
              <a:srgbClr val="000000">
                <a:alpha val="6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orbel"/>
              <a:ea typeface="Corbel"/>
              <a:cs typeface="Corbel"/>
              <a:sym typeface="Corbe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bg>
      <p:bgPr>
        <a:gradFill>
          <a:gsLst>
            <a:gs pos="0">
              <a:srgbClr val="BEC4D3"/>
            </a:gs>
            <a:gs pos="12000">
              <a:srgbClr val="BEC4D3"/>
            </a:gs>
            <a:gs pos="20000">
              <a:srgbClr val="BDC3D1"/>
            </a:gs>
            <a:gs pos="100000">
              <a:srgbClr val="343945"/>
            </a:gs>
          </a:gsLst>
          <a:path path="circle">
            <a:fillToRect l="50000" t="50000" r="50000" b="50000"/>
          </a:path>
          <a:tileRect/>
        </a:gradFill>
        <a:effectLst/>
      </p:bgPr>
    </p:bg>
    <p:spTree>
      <p:nvGrpSpPr>
        <p:cNvPr id="1" name="Shape 43"/>
        <p:cNvGrpSpPr/>
        <p:nvPr/>
      </p:nvGrpSpPr>
      <p:grpSpPr>
        <a:xfrm>
          <a:off x="0" y="0"/>
          <a:ext cx="0" cy="0"/>
          <a:chOff x="0" y="0"/>
          <a:chExt cx="0" cy="0"/>
        </a:xfrm>
      </p:grpSpPr>
      <p:sp>
        <p:nvSpPr>
          <p:cNvPr id="44" name="Google Shape;44;p6"/>
          <p:cNvSpPr/>
          <p:nvPr/>
        </p:nvSpPr>
        <p:spPr>
          <a:xfrm>
            <a:off x="0" y="1"/>
            <a:ext cx="9144000" cy="2602520"/>
          </a:xfrm>
          <a:prstGeom prst="rect">
            <a:avLst/>
          </a:prstGeom>
          <a:solidFill>
            <a:srgbClr val="0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orbel"/>
              <a:ea typeface="Corbel"/>
              <a:cs typeface="Corbel"/>
              <a:sym typeface="Corbel"/>
            </a:endParaRPr>
          </a:p>
        </p:txBody>
      </p:sp>
      <p:sp>
        <p:nvSpPr>
          <p:cNvPr id="45" name="Google Shape;45;p6"/>
          <p:cNvSpPr/>
          <p:nvPr/>
        </p:nvSpPr>
        <p:spPr>
          <a:xfrm>
            <a:off x="0" y="2602520"/>
            <a:ext cx="9144000" cy="45720"/>
          </a:xfrm>
          <a:prstGeom prst="rect">
            <a:avLst/>
          </a:prstGeom>
          <a:solidFill>
            <a:srgbClr val="FFFFFF"/>
          </a:solidFill>
          <a:ln>
            <a:noFill/>
          </a:ln>
          <a:effectLst>
            <a:outerShdw blurRad="31750" dist="10160" dir="5400000" algn="tl" rotWithShape="0">
              <a:srgbClr val="000000">
                <a:alpha val="6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orbel"/>
              <a:ea typeface="Corbel"/>
              <a:cs typeface="Corbel"/>
              <a:sym typeface="Corbel"/>
            </a:endParaRPr>
          </a:p>
        </p:txBody>
      </p:sp>
      <p:sp>
        <p:nvSpPr>
          <p:cNvPr id="46" name="Google Shape;46;p6"/>
          <p:cNvSpPr txBox="1">
            <a:spLocks noGrp="1"/>
          </p:cNvSpPr>
          <p:nvPr>
            <p:ph type="title"/>
          </p:nvPr>
        </p:nvSpPr>
        <p:spPr>
          <a:xfrm>
            <a:off x="749808" y="118872"/>
            <a:ext cx="8013192" cy="1636776"/>
          </a:xfrm>
          <a:prstGeom prst="rect">
            <a:avLst/>
          </a:prstGeom>
          <a:noFill/>
          <a:ln>
            <a:noFill/>
          </a:ln>
        </p:spPr>
        <p:txBody>
          <a:bodyPr spcFirstLastPara="1" wrap="square" lIns="91425" tIns="0" rIns="91425" bIns="0" anchor="b" anchorCtr="0">
            <a:noAutofit/>
          </a:bodyPr>
          <a:lstStyle>
            <a:lvl1pPr lvl="0" algn="l">
              <a:spcBef>
                <a:spcPts val="0"/>
              </a:spcBef>
              <a:spcAft>
                <a:spcPts val="0"/>
              </a:spcAft>
              <a:buClr>
                <a:srgbClr val="FFC700"/>
              </a:buClr>
              <a:buSzPts val="4700"/>
              <a:buFont typeface="Corbel"/>
              <a:buNone/>
              <a:defRPr sz="47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6"/>
          <p:cNvSpPr txBox="1">
            <a:spLocks noGrp="1"/>
          </p:cNvSpPr>
          <p:nvPr>
            <p:ph type="body" idx="1"/>
          </p:nvPr>
        </p:nvSpPr>
        <p:spPr>
          <a:xfrm>
            <a:off x="740664" y="1828800"/>
            <a:ext cx="8022336" cy="685800"/>
          </a:xfrm>
          <a:prstGeom prst="rect">
            <a:avLst/>
          </a:prstGeom>
          <a:noFill/>
          <a:ln>
            <a:noFill/>
          </a:ln>
        </p:spPr>
        <p:txBody>
          <a:bodyPr spcFirstLastPara="1" wrap="square" lIns="146300" tIns="0" rIns="45700" bIns="0" anchor="t" anchorCtr="0">
            <a:noAutofit/>
          </a:bodyPr>
          <a:lstStyle>
            <a:lvl1pPr marL="457200" lvl="0" indent="-228600" algn="l">
              <a:spcBef>
                <a:spcPts val="0"/>
              </a:spcBef>
              <a:spcAft>
                <a:spcPts val="0"/>
              </a:spcAft>
              <a:buSzPts val="1600"/>
              <a:buNone/>
              <a:defRPr sz="2000">
                <a:solidFill>
                  <a:srgbClr val="FFFFFF"/>
                </a:solidFill>
              </a:defRPr>
            </a:lvl1pPr>
            <a:lvl2pPr marL="914400" lvl="1" indent="-228600" algn="l">
              <a:spcBef>
                <a:spcPts val="360"/>
              </a:spcBef>
              <a:spcAft>
                <a:spcPts val="0"/>
              </a:spcAft>
              <a:buSzPts val="1620"/>
              <a:buNone/>
              <a:defRPr sz="1800">
                <a:solidFill>
                  <a:schemeClr val="lt1"/>
                </a:solidFill>
              </a:defRPr>
            </a:lvl2pPr>
            <a:lvl3pPr marL="1371600" lvl="2" indent="-228600" algn="l">
              <a:spcBef>
                <a:spcPts val="320"/>
              </a:spcBef>
              <a:spcAft>
                <a:spcPts val="0"/>
              </a:spcAft>
              <a:buSzPts val="1600"/>
              <a:buNone/>
              <a:defRPr sz="1600">
                <a:solidFill>
                  <a:schemeClr val="lt1"/>
                </a:solidFill>
              </a:defRPr>
            </a:lvl3pPr>
            <a:lvl4pPr marL="1828800" lvl="3" indent="-228600" algn="l">
              <a:spcBef>
                <a:spcPts val="280"/>
              </a:spcBef>
              <a:spcAft>
                <a:spcPts val="0"/>
              </a:spcAft>
              <a:buSzPts val="1400"/>
              <a:buNone/>
              <a:defRPr sz="1400">
                <a:solidFill>
                  <a:schemeClr val="lt1"/>
                </a:solidFill>
              </a:defRPr>
            </a:lvl4pPr>
            <a:lvl5pPr marL="2286000" lvl="4" indent="-228600" algn="l">
              <a:spcBef>
                <a:spcPts val="280"/>
              </a:spcBef>
              <a:spcAft>
                <a:spcPts val="0"/>
              </a:spcAft>
              <a:buSzPts val="1400"/>
              <a:buNone/>
              <a:defRPr sz="1400">
                <a:solidFill>
                  <a:schemeClr val="lt1"/>
                </a:solidFill>
              </a:defRPr>
            </a:lvl5pPr>
            <a:lvl6pPr marL="2743200" lvl="5" indent="-228600" algn="l">
              <a:spcBef>
                <a:spcPts val="280"/>
              </a:spcBef>
              <a:spcAft>
                <a:spcPts val="0"/>
              </a:spcAft>
              <a:buSzPts val="1400"/>
              <a:buNone/>
              <a:defRPr sz="1400">
                <a:solidFill>
                  <a:schemeClr val="lt1"/>
                </a:solidFill>
              </a:defRPr>
            </a:lvl6pPr>
            <a:lvl7pPr marL="3200400" lvl="6" indent="-228600" algn="l">
              <a:spcBef>
                <a:spcPts val="280"/>
              </a:spcBef>
              <a:spcAft>
                <a:spcPts val="0"/>
              </a:spcAft>
              <a:buSzPts val="1400"/>
              <a:buNone/>
              <a:defRPr sz="1400">
                <a:solidFill>
                  <a:schemeClr val="lt1"/>
                </a:solidFill>
              </a:defRPr>
            </a:lvl7pPr>
            <a:lvl8pPr marL="3657600" lvl="7" indent="-228600" algn="l">
              <a:spcBef>
                <a:spcPts val="280"/>
              </a:spcBef>
              <a:spcAft>
                <a:spcPts val="0"/>
              </a:spcAft>
              <a:buSzPts val="1400"/>
              <a:buNone/>
              <a:defRPr sz="1400">
                <a:solidFill>
                  <a:schemeClr val="lt1"/>
                </a:solidFill>
              </a:defRPr>
            </a:lvl8pPr>
            <a:lvl9pPr marL="4114800" lvl="8" indent="-228600" algn="l">
              <a:spcBef>
                <a:spcPts val="280"/>
              </a:spcBef>
              <a:spcAft>
                <a:spcPts val="0"/>
              </a:spcAft>
              <a:buSzPts val="1400"/>
              <a:buNone/>
              <a:defRPr sz="1400">
                <a:solidFill>
                  <a:schemeClr val="lt1"/>
                </a:solidFill>
              </a:defRPr>
            </a:lvl9pPr>
          </a:lstStyle>
          <a:p>
            <a:endParaRPr/>
          </a:p>
        </p:txBody>
      </p:sp>
      <p:sp>
        <p:nvSpPr>
          <p:cNvPr id="48" name="Google Shape;48;p6"/>
          <p:cNvSpPr txBox="1">
            <a:spLocks noGrp="1"/>
          </p:cNvSpPr>
          <p:nvPr>
            <p:ph type="dt" idx="10"/>
          </p:nvPr>
        </p:nvSpPr>
        <p:spPr>
          <a:xfrm>
            <a:off x="457200" y="6476999"/>
            <a:ext cx="2133600" cy="274320"/>
          </a:xfrm>
          <a:prstGeom prst="rect">
            <a:avLst/>
          </a:prstGeom>
          <a:noFill/>
          <a:ln>
            <a:noFill/>
          </a:ln>
        </p:spPr>
        <p:txBody>
          <a:bodyPr spcFirstLastPara="1" wrap="square" lIns="109725" tIns="45700" rIns="4570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6"/>
          <p:cNvSpPr txBox="1">
            <a:spLocks noGrp="1"/>
          </p:cNvSpPr>
          <p:nvPr>
            <p:ph type="ftr" idx="11"/>
          </p:nvPr>
        </p:nvSpPr>
        <p:spPr>
          <a:xfrm>
            <a:off x="2640596" y="6476999"/>
            <a:ext cx="5507719" cy="274320"/>
          </a:xfrm>
          <a:prstGeom prst="rect">
            <a:avLst/>
          </a:prstGeom>
          <a:noFill/>
          <a:ln>
            <a:noFill/>
          </a:ln>
        </p:spPr>
        <p:txBody>
          <a:bodyPr spcFirstLastPara="1" wrap="square" lIns="45700" tIns="45700" rIns="4570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6"/>
          <p:cNvSpPr txBox="1">
            <a:spLocks noGrp="1"/>
          </p:cNvSpPr>
          <p:nvPr>
            <p:ph type="sldNum" idx="12"/>
          </p:nvPr>
        </p:nvSpPr>
        <p:spPr>
          <a:xfrm>
            <a:off x="8204396" y="6476999"/>
            <a:ext cx="733864" cy="274320"/>
          </a:xfrm>
          <a:prstGeom prst="rect">
            <a:avLst/>
          </a:prstGeom>
          <a:noFill/>
          <a:ln>
            <a:noFill/>
          </a:ln>
        </p:spPr>
        <p:txBody>
          <a:bodyPr spcFirstLastPara="1" wrap="square" lIns="91425" tIns="45700" rIns="91425"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152400"/>
            <a:ext cx="8229600" cy="1251062"/>
          </a:xfrm>
          <a:prstGeom prst="rect">
            <a:avLst/>
          </a:prstGeom>
          <a:noFill/>
          <a:ln>
            <a:noFill/>
          </a:ln>
        </p:spPr>
        <p:txBody>
          <a:bodyPr spcFirstLastPara="1" wrap="square" lIns="91425" tIns="45700" rIns="45700" bIns="45700" anchor="ctr" anchorCtr="0">
            <a:noAutofit/>
          </a:bodyPr>
          <a:lstStyle>
            <a:lvl1pPr lvl="0" algn="l">
              <a:spcBef>
                <a:spcPts val="0"/>
              </a:spcBef>
              <a:spcAft>
                <a:spcPts val="0"/>
              </a:spcAft>
              <a:buClr>
                <a:srgbClr val="FFC7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7"/>
          <p:cNvSpPr txBox="1">
            <a:spLocks noGrp="1"/>
          </p:cNvSpPr>
          <p:nvPr>
            <p:ph type="body" idx="1"/>
          </p:nvPr>
        </p:nvSpPr>
        <p:spPr>
          <a:xfrm>
            <a:off x="457200" y="1773936"/>
            <a:ext cx="4038600" cy="4623816"/>
          </a:xfrm>
          <a:prstGeom prst="rect">
            <a:avLst/>
          </a:prstGeom>
          <a:noFill/>
          <a:ln>
            <a:noFill/>
          </a:ln>
        </p:spPr>
        <p:txBody>
          <a:bodyPr spcFirstLastPara="1" wrap="square" lIns="91425" tIns="91425" rIns="91425" bIns="45700" anchor="t" anchorCtr="0">
            <a:noAutofit/>
          </a:bodyPr>
          <a:lstStyle>
            <a:lvl1pPr marL="457200" lvl="0" indent="-370840" algn="l">
              <a:spcBef>
                <a:spcPts val="0"/>
              </a:spcBef>
              <a:spcAft>
                <a:spcPts val="0"/>
              </a:spcAft>
              <a:buSzPts val="2240"/>
              <a:buChar char="◼"/>
              <a:defRPr sz="2800"/>
            </a:lvl1pPr>
            <a:lvl2pPr marL="914400" lvl="1" indent="-365760" algn="l">
              <a:spcBef>
                <a:spcPts val="480"/>
              </a:spcBef>
              <a:spcAft>
                <a:spcPts val="0"/>
              </a:spcAft>
              <a:buSzPts val="2160"/>
              <a:buChar char="▪"/>
              <a:defRPr sz="2400"/>
            </a:lvl2pPr>
            <a:lvl3pPr marL="1371600" lvl="2" indent="-355600" algn="l">
              <a:spcBef>
                <a:spcPts val="400"/>
              </a:spcBef>
              <a:spcAft>
                <a:spcPts val="0"/>
              </a:spcAft>
              <a:buSzPts val="2000"/>
              <a:buChar char="▪"/>
              <a:defRPr sz="2000"/>
            </a:lvl3pPr>
            <a:lvl4pPr marL="1828800" lvl="3" indent="-342900" algn="l">
              <a:spcBef>
                <a:spcPts val="360"/>
              </a:spcBef>
              <a:spcAft>
                <a:spcPts val="0"/>
              </a:spcAft>
              <a:buSzPts val="180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54" name="Google Shape;54;p7"/>
          <p:cNvSpPr txBox="1">
            <a:spLocks noGrp="1"/>
          </p:cNvSpPr>
          <p:nvPr>
            <p:ph type="body" idx="2"/>
          </p:nvPr>
        </p:nvSpPr>
        <p:spPr>
          <a:xfrm>
            <a:off x="4648200" y="1773936"/>
            <a:ext cx="4038600" cy="4623816"/>
          </a:xfrm>
          <a:prstGeom prst="rect">
            <a:avLst/>
          </a:prstGeom>
          <a:noFill/>
          <a:ln>
            <a:noFill/>
          </a:ln>
        </p:spPr>
        <p:txBody>
          <a:bodyPr spcFirstLastPara="1" wrap="square" lIns="54850" tIns="91425" rIns="91425" bIns="45700" anchor="t" anchorCtr="0">
            <a:noAutofit/>
          </a:bodyPr>
          <a:lstStyle>
            <a:lvl1pPr marL="457200" lvl="0" indent="-370840" algn="l">
              <a:spcBef>
                <a:spcPts val="0"/>
              </a:spcBef>
              <a:spcAft>
                <a:spcPts val="0"/>
              </a:spcAft>
              <a:buSzPts val="2240"/>
              <a:buChar char="◼"/>
              <a:defRPr sz="2800"/>
            </a:lvl1pPr>
            <a:lvl2pPr marL="914400" lvl="1" indent="-365760" algn="l">
              <a:spcBef>
                <a:spcPts val="480"/>
              </a:spcBef>
              <a:spcAft>
                <a:spcPts val="0"/>
              </a:spcAft>
              <a:buSzPts val="2160"/>
              <a:buChar char="▪"/>
              <a:defRPr sz="2400"/>
            </a:lvl2pPr>
            <a:lvl3pPr marL="1371600" lvl="2" indent="-355600" algn="l">
              <a:spcBef>
                <a:spcPts val="400"/>
              </a:spcBef>
              <a:spcAft>
                <a:spcPts val="0"/>
              </a:spcAft>
              <a:buSzPts val="2000"/>
              <a:buChar char="▪"/>
              <a:defRPr sz="2000"/>
            </a:lvl3pPr>
            <a:lvl4pPr marL="1828800" lvl="3" indent="-342900" algn="l">
              <a:spcBef>
                <a:spcPts val="360"/>
              </a:spcBef>
              <a:spcAft>
                <a:spcPts val="0"/>
              </a:spcAft>
              <a:buSzPts val="180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55" name="Google Shape;55;p7"/>
          <p:cNvSpPr txBox="1">
            <a:spLocks noGrp="1"/>
          </p:cNvSpPr>
          <p:nvPr>
            <p:ph type="dt" idx="10"/>
          </p:nvPr>
        </p:nvSpPr>
        <p:spPr>
          <a:xfrm>
            <a:off x="457200" y="6476999"/>
            <a:ext cx="2133600" cy="274320"/>
          </a:xfrm>
          <a:prstGeom prst="rect">
            <a:avLst/>
          </a:prstGeom>
          <a:noFill/>
          <a:ln>
            <a:noFill/>
          </a:ln>
        </p:spPr>
        <p:txBody>
          <a:bodyPr spcFirstLastPara="1" wrap="square" lIns="109725" tIns="45700" rIns="4570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7"/>
          <p:cNvSpPr txBox="1">
            <a:spLocks noGrp="1"/>
          </p:cNvSpPr>
          <p:nvPr>
            <p:ph type="ftr" idx="11"/>
          </p:nvPr>
        </p:nvSpPr>
        <p:spPr>
          <a:xfrm>
            <a:off x="2640596" y="6476999"/>
            <a:ext cx="5507719" cy="274320"/>
          </a:xfrm>
          <a:prstGeom prst="rect">
            <a:avLst/>
          </a:prstGeom>
          <a:noFill/>
          <a:ln>
            <a:noFill/>
          </a:ln>
        </p:spPr>
        <p:txBody>
          <a:bodyPr spcFirstLastPara="1" wrap="square" lIns="45700" tIns="45700" rIns="4570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7"/>
          <p:cNvSpPr txBox="1">
            <a:spLocks noGrp="1"/>
          </p:cNvSpPr>
          <p:nvPr>
            <p:ph type="sldNum" idx="12"/>
          </p:nvPr>
        </p:nvSpPr>
        <p:spPr>
          <a:xfrm>
            <a:off x="8204396" y="6476999"/>
            <a:ext cx="733864" cy="274320"/>
          </a:xfrm>
          <a:prstGeom prst="rect">
            <a:avLst/>
          </a:prstGeom>
          <a:noFill/>
          <a:ln>
            <a:noFill/>
          </a:ln>
        </p:spPr>
        <p:txBody>
          <a:bodyPr spcFirstLastPara="1" wrap="square" lIns="91425" tIns="45700" rIns="91425"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8"/>
        <p:cNvGrpSpPr/>
        <p:nvPr/>
      </p:nvGrpSpPr>
      <p:grpSpPr>
        <a:xfrm>
          <a:off x="0" y="0"/>
          <a:ext cx="0" cy="0"/>
          <a:chOff x="0" y="0"/>
          <a:chExt cx="0" cy="0"/>
        </a:xfrm>
      </p:grpSpPr>
      <p:sp>
        <p:nvSpPr>
          <p:cNvPr id="59" name="Google Shape;59;p8"/>
          <p:cNvSpPr txBox="1">
            <a:spLocks noGrp="1"/>
          </p:cNvSpPr>
          <p:nvPr>
            <p:ph type="title"/>
          </p:nvPr>
        </p:nvSpPr>
        <p:spPr>
          <a:xfrm>
            <a:off x="457200" y="152400"/>
            <a:ext cx="8229600" cy="1251062"/>
          </a:xfrm>
          <a:prstGeom prst="rect">
            <a:avLst/>
          </a:prstGeom>
          <a:noFill/>
          <a:ln>
            <a:noFill/>
          </a:ln>
        </p:spPr>
        <p:txBody>
          <a:bodyPr spcFirstLastPara="1" wrap="square" lIns="91425" tIns="45700" rIns="45700" bIns="45700" anchor="ctr" anchorCtr="0">
            <a:noAutofit/>
          </a:bodyPr>
          <a:lstStyle>
            <a:lvl1pPr lvl="0" algn="l">
              <a:spcBef>
                <a:spcPts val="0"/>
              </a:spcBef>
              <a:spcAft>
                <a:spcPts val="0"/>
              </a:spcAft>
              <a:buClr>
                <a:srgbClr val="FFC700"/>
              </a:buClr>
              <a:buSzPts val="4500"/>
              <a:buFont typeface="Corbe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8"/>
          <p:cNvSpPr txBox="1">
            <a:spLocks noGrp="1"/>
          </p:cNvSpPr>
          <p:nvPr>
            <p:ph type="body" idx="1"/>
          </p:nvPr>
        </p:nvSpPr>
        <p:spPr>
          <a:xfrm>
            <a:off x="457200" y="1698987"/>
            <a:ext cx="4040188" cy="715355"/>
          </a:xfrm>
          <a:prstGeom prst="rect">
            <a:avLst/>
          </a:prstGeom>
          <a:noFill/>
          <a:ln>
            <a:noFill/>
          </a:ln>
        </p:spPr>
        <p:txBody>
          <a:bodyPr spcFirstLastPara="1" wrap="square" lIns="146300" tIns="91425" rIns="91425" bIns="45700" anchor="ctr" anchorCtr="0">
            <a:noAutofit/>
          </a:bodyPr>
          <a:lstStyle>
            <a:lvl1pPr marL="457200" lvl="0" indent="-228600" algn="l">
              <a:spcBef>
                <a:spcPts val="0"/>
              </a:spcBef>
              <a:spcAft>
                <a:spcPts val="0"/>
              </a:spcAft>
              <a:buSzPts val="1840"/>
              <a:buNone/>
              <a:defRPr sz="2300" b="1" cap="none"/>
            </a:lvl1pPr>
            <a:lvl2pPr marL="914400" lvl="1" indent="-228600" algn="l">
              <a:spcBef>
                <a:spcPts val="400"/>
              </a:spcBef>
              <a:spcAft>
                <a:spcPts val="0"/>
              </a:spcAft>
              <a:buSzPts val="1800"/>
              <a:buNone/>
              <a:defRPr sz="2000" b="1"/>
            </a:lvl2pPr>
            <a:lvl3pPr marL="1371600" lvl="2" indent="-228600" algn="l">
              <a:spcBef>
                <a:spcPts val="360"/>
              </a:spcBef>
              <a:spcAft>
                <a:spcPts val="0"/>
              </a:spcAft>
              <a:buSzPts val="1800"/>
              <a:buNone/>
              <a:defRPr sz="1800" b="1"/>
            </a:lvl3pPr>
            <a:lvl4pPr marL="1828800" lvl="3" indent="-228600" algn="l">
              <a:spcBef>
                <a:spcPts val="320"/>
              </a:spcBef>
              <a:spcAft>
                <a:spcPts val="0"/>
              </a:spcAft>
              <a:buSzPts val="1600"/>
              <a:buNone/>
              <a:defRPr sz="1600" b="1"/>
            </a:lvl4pPr>
            <a:lvl5pPr marL="2286000" lvl="4" indent="-228600" algn="l">
              <a:spcBef>
                <a:spcPts val="320"/>
              </a:spcBef>
              <a:spcAft>
                <a:spcPts val="0"/>
              </a:spcAft>
              <a:buSzPts val="1600"/>
              <a:buNone/>
              <a:defRPr sz="1600" b="1"/>
            </a:lvl5pPr>
            <a:lvl6pPr marL="2743200" lvl="5" indent="-228600" algn="l">
              <a:spcBef>
                <a:spcPts val="320"/>
              </a:spcBef>
              <a:spcAft>
                <a:spcPts val="0"/>
              </a:spcAft>
              <a:buSzPts val="1600"/>
              <a:buNone/>
              <a:defRPr sz="1600" b="1"/>
            </a:lvl6pPr>
            <a:lvl7pPr marL="3200400" lvl="6" indent="-228600" algn="l">
              <a:spcBef>
                <a:spcPts val="320"/>
              </a:spcBef>
              <a:spcAft>
                <a:spcPts val="0"/>
              </a:spcAft>
              <a:buSzPts val="1600"/>
              <a:buNone/>
              <a:defRPr sz="1600" b="1"/>
            </a:lvl7pPr>
            <a:lvl8pPr marL="3657600" lvl="7" indent="-228600" algn="l">
              <a:spcBef>
                <a:spcPts val="320"/>
              </a:spcBef>
              <a:spcAft>
                <a:spcPts val="0"/>
              </a:spcAft>
              <a:buSzPts val="1600"/>
              <a:buNone/>
              <a:defRPr sz="1600" b="1"/>
            </a:lvl8pPr>
            <a:lvl9pPr marL="4114800" lvl="8" indent="-228600" algn="l">
              <a:spcBef>
                <a:spcPts val="320"/>
              </a:spcBef>
              <a:spcAft>
                <a:spcPts val="0"/>
              </a:spcAft>
              <a:buSzPts val="1600"/>
              <a:buNone/>
              <a:defRPr sz="1600" b="1"/>
            </a:lvl9pPr>
          </a:lstStyle>
          <a:p>
            <a:endParaRPr/>
          </a:p>
        </p:txBody>
      </p:sp>
      <p:sp>
        <p:nvSpPr>
          <p:cNvPr id="61" name="Google Shape;61;p8"/>
          <p:cNvSpPr txBox="1">
            <a:spLocks noGrp="1"/>
          </p:cNvSpPr>
          <p:nvPr>
            <p:ph type="body" idx="2"/>
          </p:nvPr>
        </p:nvSpPr>
        <p:spPr>
          <a:xfrm>
            <a:off x="457200" y="2449512"/>
            <a:ext cx="4040188" cy="3951288"/>
          </a:xfrm>
          <a:prstGeom prst="rect">
            <a:avLst/>
          </a:prstGeom>
          <a:noFill/>
          <a:ln>
            <a:noFill/>
          </a:ln>
        </p:spPr>
        <p:txBody>
          <a:bodyPr spcFirstLastPara="1" wrap="square" lIns="54850" tIns="91425" rIns="91425" bIns="45700" anchor="t" anchorCtr="0">
            <a:noAutofit/>
          </a:bodyPr>
          <a:lstStyle>
            <a:lvl1pPr marL="457200" lvl="0" indent="-350520" algn="l">
              <a:spcBef>
                <a:spcPts val="0"/>
              </a:spcBef>
              <a:spcAft>
                <a:spcPts val="0"/>
              </a:spcAft>
              <a:buSzPts val="1920"/>
              <a:buChar char="◼"/>
              <a:defRPr sz="2400"/>
            </a:lvl1pPr>
            <a:lvl2pPr marL="914400" lvl="1" indent="-342900" algn="l">
              <a:spcBef>
                <a:spcPts val="400"/>
              </a:spcBef>
              <a:spcAft>
                <a:spcPts val="0"/>
              </a:spcAft>
              <a:buSzPts val="1800"/>
              <a:buChar char="▪"/>
              <a:defRPr sz="2000"/>
            </a:lvl2pPr>
            <a:lvl3pPr marL="1371600" lvl="2" indent="-342900" algn="l">
              <a:spcBef>
                <a:spcPts val="360"/>
              </a:spcBef>
              <a:spcAft>
                <a:spcPts val="0"/>
              </a:spcAft>
              <a:buSzPts val="1800"/>
              <a:buChar char="▪"/>
              <a:defRPr sz="1800"/>
            </a:lvl3pPr>
            <a:lvl4pPr marL="1828800" lvl="3" indent="-330200" algn="l">
              <a:spcBef>
                <a:spcPts val="320"/>
              </a:spcBef>
              <a:spcAft>
                <a:spcPts val="0"/>
              </a:spcAft>
              <a:buSzPts val="1600"/>
              <a:buChar char="▪"/>
              <a:defRPr sz="1600"/>
            </a:lvl4pPr>
            <a:lvl5pPr marL="2286000" lvl="4" indent="-330200" algn="l">
              <a:spcBef>
                <a:spcPts val="320"/>
              </a:spcBef>
              <a:spcAft>
                <a:spcPts val="0"/>
              </a:spcAft>
              <a:buSzPts val="1600"/>
              <a:buChar char="🢝"/>
              <a:defRPr sz="1600"/>
            </a:lvl5pPr>
            <a:lvl6pPr marL="2743200" lvl="5" indent="-330200" algn="l">
              <a:spcBef>
                <a:spcPts val="320"/>
              </a:spcBef>
              <a:spcAft>
                <a:spcPts val="0"/>
              </a:spcAft>
              <a:buSzPts val="1600"/>
              <a:buChar char="●"/>
              <a:defRPr sz="1600"/>
            </a:lvl6pPr>
            <a:lvl7pPr marL="3200400" lvl="6" indent="-330200" algn="l">
              <a:spcBef>
                <a:spcPts val="320"/>
              </a:spcBef>
              <a:spcAft>
                <a:spcPts val="0"/>
              </a:spcAft>
              <a:buSzPts val="1600"/>
              <a:buChar char="●"/>
              <a:defRPr sz="1600"/>
            </a:lvl7pPr>
            <a:lvl8pPr marL="3657600" lvl="7" indent="-330200" algn="l">
              <a:spcBef>
                <a:spcPts val="320"/>
              </a:spcBef>
              <a:spcAft>
                <a:spcPts val="0"/>
              </a:spcAft>
              <a:buSzPts val="1600"/>
              <a:buChar char="●"/>
              <a:defRPr sz="1600"/>
            </a:lvl8pPr>
            <a:lvl9pPr marL="4114800" lvl="8" indent="-330200" algn="l">
              <a:spcBef>
                <a:spcPts val="320"/>
              </a:spcBef>
              <a:spcAft>
                <a:spcPts val="0"/>
              </a:spcAft>
              <a:buSzPts val="1600"/>
              <a:buChar char="●"/>
              <a:defRPr sz="1600"/>
            </a:lvl9pPr>
          </a:lstStyle>
          <a:p>
            <a:endParaRPr/>
          </a:p>
        </p:txBody>
      </p:sp>
      <p:sp>
        <p:nvSpPr>
          <p:cNvPr id="62" name="Google Shape;62;p8"/>
          <p:cNvSpPr txBox="1">
            <a:spLocks noGrp="1"/>
          </p:cNvSpPr>
          <p:nvPr>
            <p:ph type="body" idx="3"/>
          </p:nvPr>
        </p:nvSpPr>
        <p:spPr>
          <a:xfrm>
            <a:off x="4645025" y="1698987"/>
            <a:ext cx="4041775" cy="715355"/>
          </a:xfrm>
          <a:prstGeom prst="rect">
            <a:avLst/>
          </a:prstGeom>
          <a:noFill/>
          <a:ln>
            <a:noFill/>
          </a:ln>
        </p:spPr>
        <p:txBody>
          <a:bodyPr spcFirstLastPara="1" wrap="square" lIns="146300" tIns="91425" rIns="91425" bIns="45700" anchor="ctr" anchorCtr="0">
            <a:noAutofit/>
          </a:bodyPr>
          <a:lstStyle>
            <a:lvl1pPr marL="457200" lvl="0" indent="-228600" algn="l">
              <a:spcBef>
                <a:spcPts val="0"/>
              </a:spcBef>
              <a:spcAft>
                <a:spcPts val="0"/>
              </a:spcAft>
              <a:buSzPts val="1840"/>
              <a:buNone/>
              <a:defRPr sz="2300" b="1" cap="none"/>
            </a:lvl1pPr>
            <a:lvl2pPr marL="914400" lvl="1" indent="-228600" algn="l">
              <a:spcBef>
                <a:spcPts val="400"/>
              </a:spcBef>
              <a:spcAft>
                <a:spcPts val="0"/>
              </a:spcAft>
              <a:buSzPts val="1800"/>
              <a:buNone/>
              <a:defRPr sz="2000" b="1"/>
            </a:lvl2pPr>
            <a:lvl3pPr marL="1371600" lvl="2" indent="-228600" algn="l">
              <a:spcBef>
                <a:spcPts val="360"/>
              </a:spcBef>
              <a:spcAft>
                <a:spcPts val="0"/>
              </a:spcAft>
              <a:buSzPts val="1800"/>
              <a:buNone/>
              <a:defRPr sz="1800" b="1"/>
            </a:lvl3pPr>
            <a:lvl4pPr marL="1828800" lvl="3" indent="-228600" algn="l">
              <a:spcBef>
                <a:spcPts val="320"/>
              </a:spcBef>
              <a:spcAft>
                <a:spcPts val="0"/>
              </a:spcAft>
              <a:buSzPts val="1600"/>
              <a:buNone/>
              <a:defRPr sz="1600" b="1"/>
            </a:lvl4pPr>
            <a:lvl5pPr marL="2286000" lvl="4" indent="-228600" algn="l">
              <a:spcBef>
                <a:spcPts val="320"/>
              </a:spcBef>
              <a:spcAft>
                <a:spcPts val="0"/>
              </a:spcAft>
              <a:buSzPts val="1600"/>
              <a:buNone/>
              <a:defRPr sz="1600" b="1"/>
            </a:lvl5pPr>
            <a:lvl6pPr marL="2743200" lvl="5" indent="-228600" algn="l">
              <a:spcBef>
                <a:spcPts val="320"/>
              </a:spcBef>
              <a:spcAft>
                <a:spcPts val="0"/>
              </a:spcAft>
              <a:buSzPts val="1600"/>
              <a:buNone/>
              <a:defRPr sz="1600" b="1"/>
            </a:lvl6pPr>
            <a:lvl7pPr marL="3200400" lvl="6" indent="-228600" algn="l">
              <a:spcBef>
                <a:spcPts val="320"/>
              </a:spcBef>
              <a:spcAft>
                <a:spcPts val="0"/>
              </a:spcAft>
              <a:buSzPts val="1600"/>
              <a:buNone/>
              <a:defRPr sz="1600" b="1"/>
            </a:lvl7pPr>
            <a:lvl8pPr marL="3657600" lvl="7" indent="-228600" algn="l">
              <a:spcBef>
                <a:spcPts val="320"/>
              </a:spcBef>
              <a:spcAft>
                <a:spcPts val="0"/>
              </a:spcAft>
              <a:buSzPts val="1600"/>
              <a:buNone/>
              <a:defRPr sz="1600" b="1"/>
            </a:lvl8pPr>
            <a:lvl9pPr marL="4114800" lvl="8" indent="-228600" algn="l">
              <a:spcBef>
                <a:spcPts val="320"/>
              </a:spcBef>
              <a:spcAft>
                <a:spcPts val="0"/>
              </a:spcAft>
              <a:buSzPts val="1600"/>
              <a:buNone/>
              <a:defRPr sz="1600" b="1"/>
            </a:lvl9pPr>
          </a:lstStyle>
          <a:p>
            <a:endParaRPr/>
          </a:p>
        </p:txBody>
      </p:sp>
      <p:sp>
        <p:nvSpPr>
          <p:cNvPr id="63" name="Google Shape;63;p8"/>
          <p:cNvSpPr txBox="1">
            <a:spLocks noGrp="1"/>
          </p:cNvSpPr>
          <p:nvPr>
            <p:ph type="body" idx="4"/>
          </p:nvPr>
        </p:nvSpPr>
        <p:spPr>
          <a:xfrm>
            <a:off x="4645025" y="2449512"/>
            <a:ext cx="4041775" cy="3951288"/>
          </a:xfrm>
          <a:prstGeom prst="rect">
            <a:avLst/>
          </a:prstGeom>
          <a:noFill/>
          <a:ln>
            <a:noFill/>
          </a:ln>
        </p:spPr>
        <p:txBody>
          <a:bodyPr spcFirstLastPara="1" wrap="square" lIns="54850" tIns="91425" rIns="91425" bIns="45700" anchor="t" anchorCtr="0">
            <a:noAutofit/>
          </a:bodyPr>
          <a:lstStyle>
            <a:lvl1pPr marL="457200" lvl="0" indent="-350520" algn="l">
              <a:spcBef>
                <a:spcPts val="0"/>
              </a:spcBef>
              <a:spcAft>
                <a:spcPts val="0"/>
              </a:spcAft>
              <a:buSzPts val="1920"/>
              <a:buChar char="◼"/>
              <a:defRPr sz="2400"/>
            </a:lvl1pPr>
            <a:lvl2pPr marL="914400" lvl="1" indent="-342900" algn="l">
              <a:spcBef>
                <a:spcPts val="400"/>
              </a:spcBef>
              <a:spcAft>
                <a:spcPts val="0"/>
              </a:spcAft>
              <a:buSzPts val="1800"/>
              <a:buChar char="▪"/>
              <a:defRPr sz="2000"/>
            </a:lvl2pPr>
            <a:lvl3pPr marL="1371600" lvl="2" indent="-342900" algn="l">
              <a:spcBef>
                <a:spcPts val="360"/>
              </a:spcBef>
              <a:spcAft>
                <a:spcPts val="0"/>
              </a:spcAft>
              <a:buSzPts val="1800"/>
              <a:buChar char="▪"/>
              <a:defRPr sz="1800"/>
            </a:lvl3pPr>
            <a:lvl4pPr marL="1828800" lvl="3" indent="-330200" algn="l">
              <a:spcBef>
                <a:spcPts val="320"/>
              </a:spcBef>
              <a:spcAft>
                <a:spcPts val="0"/>
              </a:spcAft>
              <a:buSzPts val="1600"/>
              <a:buChar char="▪"/>
              <a:defRPr sz="1600"/>
            </a:lvl4pPr>
            <a:lvl5pPr marL="2286000" lvl="4" indent="-330200" algn="l">
              <a:spcBef>
                <a:spcPts val="320"/>
              </a:spcBef>
              <a:spcAft>
                <a:spcPts val="0"/>
              </a:spcAft>
              <a:buSzPts val="1600"/>
              <a:buChar char="🢝"/>
              <a:defRPr sz="1600"/>
            </a:lvl5pPr>
            <a:lvl6pPr marL="2743200" lvl="5" indent="-330200" algn="l">
              <a:spcBef>
                <a:spcPts val="320"/>
              </a:spcBef>
              <a:spcAft>
                <a:spcPts val="0"/>
              </a:spcAft>
              <a:buSzPts val="1600"/>
              <a:buChar char="●"/>
              <a:defRPr sz="1600"/>
            </a:lvl6pPr>
            <a:lvl7pPr marL="3200400" lvl="6" indent="-330200" algn="l">
              <a:spcBef>
                <a:spcPts val="320"/>
              </a:spcBef>
              <a:spcAft>
                <a:spcPts val="0"/>
              </a:spcAft>
              <a:buSzPts val="1600"/>
              <a:buChar char="●"/>
              <a:defRPr sz="1600"/>
            </a:lvl7pPr>
            <a:lvl8pPr marL="3657600" lvl="7" indent="-330200" algn="l">
              <a:spcBef>
                <a:spcPts val="320"/>
              </a:spcBef>
              <a:spcAft>
                <a:spcPts val="0"/>
              </a:spcAft>
              <a:buSzPts val="1600"/>
              <a:buChar char="●"/>
              <a:defRPr sz="1600"/>
            </a:lvl8pPr>
            <a:lvl9pPr marL="4114800" lvl="8" indent="-330200" algn="l">
              <a:spcBef>
                <a:spcPts val="320"/>
              </a:spcBef>
              <a:spcAft>
                <a:spcPts val="0"/>
              </a:spcAft>
              <a:buSzPts val="1600"/>
              <a:buChar char="●"/>
              <a:defRPr sz="1600"/>
            </a:lvl9pPr>
          </a:lstStyle>
          <a:p>
            <a:endParaRPr/>
          </a:p>
        </p:txBody>
      </p:sp>
      <p:sp>
        <p:nvSpPr>
          <p:cNvPr id="64" name="Google Shape;64;p8"/>
          <p:cNvSpPr txBox="1">
            <a:spLocks noGrp="1"/>
          </p:cNvSpPr>
          <p:nvPr>
            <p:ph type="dt" idx="10"/>
          </p:nvPr>
        </p:nvSpPr>
        <p:spPr>
          <a:xfrm>
            <a:off x="457200" y="6476999"/>
            <a:ext cx="2133600" cy="274320"/>
          </a:xfrm>
          <a:prstGeom prst="rect">
            <a:avLst/>
          </a:prstGeom>
          <a:noFill/>
          <a:ln>
            <a:noFill/>
          </a:ln>
        </p:spPr>
        <p:txBody>
          <a:bodyPr spcFirstLastPara="1" wrap="square" lIns="109725" tIns="45700" rIns="4570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8"/>
          <p:cNvSpPr txBox="1">
            <a:spLocks noGrp="1"/>
          </p:cNvSpPr>
          <p:nvPr>
            <p:ph type="ftr" idx="11"/>
          </p:nvPr>
        </p:nvSpPr>
        <p:spPr>
          <a:xfrm>
            <a:off x="2640596" y="6476999"/>
            <a:ext cx="5507719" cy="274320"/>
          </a:xfrm>
          <a:prstGeom prst="rect">
            <a:avLst/>
          </a:prstGeom>
          <a:noFill/>
          <a:ln>
            <a:noFill/>
          </a:ln>
        </p:spPr>
        <p:txBody>
          <a:bodyPr spcFirstLastPara="1" wrap="square" lIns="45700" tIns="45700" rIns="4570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8"/>
          <p:cNvSpPr txBox="1">
            <a:spLocks noGrp="1"/>
          </p:cNvSpPr>
          <p:nvPr>
            <p:ph type="sldNum" idx="12"/>
          </p:nvPr>
        </p:nvSpPr>
        <p:spPr>
          <a:xfrm>
            <a:off x="8204396" y="6476999"/>
            <a:ext cx="733864" cy="274320"/>
          </a:xfrm>
          <a:prstGeom prst="rect">
            <a:avLst/>
          </a:prstGeom>
          <a:noFill/>
          <a:ln>
            <a:noFill/>
          </a:ln>
        </p:spPr>
        <p:txBody>
          <a:bodyPr spcFirstLastPara="1" wrap="square" lIns="91425" tIns="45700" rIns="91425"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7"/>
        <p:cNvGrpSpPr/>
        <p:nvPr/>
      </p:nvGrpSpPr>
      <p:grpSpPr>
        <a:xfrm>
          <a:off x="0" y="0"/>
          <a:ext cx="0" cy="0"/>
          <a:chOff x="0" y="0"/>
          <a:chExt cx="0" cy="0"/>
        </a:xfrm>
      </p:grpSpPr>
      <p:sp>
        <p:nvSpPr>
          <p:cNvPr id="68" name="Google Shape;68;p9"/>
          <p:cNvSpPr txBox="1">
            <a:spLocks noGrp="1"/>
          </p:cNvSpPr>
          <p:nvPr>
            <p:ph type="title"/>
          </p:nvPr>
        </p:nvSpPr>
        <p:spPr>
          <a:xfrm>
            <a:off x="457200" y="152400"/>
            <a:ext cx="8229600" cy="1251062"/>
          </a:xfrm>
          <a:prstGeom prst="rect">
            <a:avLst/>
          </a:prstGeom>
          <a:noFill/>
          <a:ln>
            <a:noFill/>
          </a:ln>
        </p:spPr>
        <p:txBody>
          <a:bodyPr spcFirstLastPara="1" wrap="square" lIns="91425" tIns="45700" rIns="45700" bIns="45700" anchor="ctr" anchorCtr="0">
            <a:noAutofit/>
          </a:bodyPr>
          <a:lstStyle>
            <a:lvl1pPr lvl="0" algn="l">
              <a:spcBef>
                <a:spcPts val="0"/>
              </a:spcBef>
              <a:spcAft>
                <a:spcPts val="0"/>
              </a:spcAft>
              <a:buClr>
                <a:srgbClr val="FFC7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9"/>
          <p:cNvSpPr txBox="1">
            <a:spLocks noGrp="1"/>
          </p:cNvSpPr>
          <p:nvPr>
            <p:ph type="dt" idx="10"/>
          </p:nvPr>
        </p:nvSpPr>
        <p:spPr>
          <a:xfrm>
            <a:off x="457200" y="6476999"/>
            <a:ext cx="2133600" cy="274320"/>
          </a:xfrm>
          <a:prstGeom prst="rect">
            <a:avLst/>
          </a:prstGeom>
          <a:noFill/>
          <a:ln>
            <a:noFill/>
          </a:ln>
        </p:spPr>
        <p:txBody>
          <a:bodyPr spcFirstLastPara="1" wrap="square" lIns="109725" tIns="45700" rIns="4570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9"/>
          <p:cNvSpPr txBox="1">
            <a:spLocks noGrp="1"/>
          </p:cNvSpPr>
          <p:nvPr>
            <p:ph type="ftr" idx="11"/>
          </p:nvPr>
        </p:nvSpPr>
        <p:spPr>
          <a:xfrm>
            <a:off x="2640596" y="6476999"/>
            <a:ext cx="5507719" cy="274320"/>
          </a:xfrm>
          <a:prstGeom prst="rect">
            <a:avLst/>
          </a:prstGeom>
          <a:noFill/>
          <a:ln>
            <a:noFill/>
          </a:ln>
        </p:spPr>
        <p:txBody>
          <a:bodyPr spcFirstLastPara="1" wrap="square" lIns="45700" tIns="45700" rIns="4570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9"/>
          <p:cNvSpPr txBox="1">
            <a:spLocks noGrp="1"/>
          </p:cNvSpPr>
          <p:nvPr>
            <p:ph type="sldNum" idx="12"/>
          </p:nvPr>
        </p:nvSpPr>
        <p:spPr>
          <a:xfrm>
            <a:off x="8204396" y="6476999"/>
            <a:ext cx="733864" cy="274320"/>
          </a:xfrm>
          <a:prstGeom prst="rect">
            <a:avLst/>
          </a:prstGeom>
          <a:noFill/>
          <a:ln>
            <a:noFill/>
          </a:ln>
        </p:spPr>
        <p:txBody>
          <a:bodyPr spcFirstLastPara="1" wrap="square" lIns="91425" tIns="45700" rIns="91425"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72"/>
        <p:cNvGrpSpPr/>
        <p:nvPr/>
      </p:nvGrpSpPr>
      <p:grpSpPr>
        <a:xfrm>
          <a:off x="0" y="0"/>
          <a:ext cx="0" cy="0"/>
          <a:chOff x="0" y="0"/>
          <a:chExt cx="0" cy="0"/>
        </a:xfrm>
      </p:grpSpPr>
      <p:sp>
        <p:nvSpPr>
          <p:cNvPr id="73" name="Google Shape;73;p10"/>
          <p:cNvSpPr txBox="1">
            <a:spLocks noGrp="1"/>
          </p:cNvSpPr>
          <p:nvPr>
            <p:ph type="dt" idx="10"/>
          </p:nvPr>
        </p:nvSpPr>
        <p:spPr>
          <a:xfrm>
            <a:off x="457200" y="6476999"/>
            <a:ext cx="2133600" cy="274320"/>
          </a:xfrm>
          <a:prstGeom prst="rect">
            <a:avLst/>
          </a:prstGeom>
          <a:noFill/>
          <a:ln>
            <a:noFill/>
          </a:ln>
        </p:spPr>
        <p:txBody>
          <a:bodyPr spcFirstLastPara="1" wrap="square" lIns="109725" tIns="45700" rIns="4570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0"/>
          <p:cNvSpPr txBox="1">
            <a:spLocks noGrp="1"/>
          </p:cNvSpPr>
          <p:nvPr>
            <p:ph type="ftr" idx="11"/>
          </p:nvPr>
        </p:nvSpPr>
        <p:spPr>
          <a:xfrm>
            <a:off x="2640596" y="6476999"/>
            <a:ext cx="5507719" cy="274320"/>
          </a:xfrm>
          <a:prstGeom prst="rect">
            <a:avLst/>
          </a:prstGeom>
          <a:noFill/>
          <a:ln>
            <a:noFill/>
          </a:ln>
        </p:spPr>
        <p:txBody>
          <a:bodyPr spcFirstLastPara="1" wrap="square" lIns="45700" tIns="45700" rIns="4570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0"/>
          <p:cNvSpPr txBox="1">
            <a:spLocks noGrp="1"/>
          </p:cNvSpPr>
          <p:nvPr>
            <p:ph type="sldNum" idx="12"/>
          </p:nvPr>
        </p:nvSpPr>
        <p:spPr>
          <a:xfrm>
            <a:off x="8204396" y="6476999"/>
            <a:ext cx="733864" cy="274320"/>
          </a:xfrm>
          <a:prstGeom prst="rect">
            <a:avLst/>
          </a:prstGeom>
          <a:noFill/>
          <a:ln>
            <a:noFill/>
          </a:ln>
        </p:spPr>
        <p:txBody>
          <a:bodyPr spcFirstLastPara="1" wrap="square" lIns="91425" tIns="45700" rIns="91425"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6"/>
        <p:cNvGrpSpPr/>
        <p:nvPr/>
      </p:nvGrpSpPr>
      <p:grpSpPr>
        <a:xfrm>
          <a:off x="0" y="0"/>
          <a:ext cx="0" cy="0"/>
          <a:chOff x="0" y="0"/>
          <a:chExt cx="0" cy="0"/>
        </a:xfrm>
      </p:grpSpPr>
      <p:sp>
        <p:nvSpPr>
          <p:cNvPr id="77" name="Google Shape;77;p11"/>
          <p:cNvSpPr txBox="1">
            <a:spLocks noGrp="1"/>
          </p:cNvSpPr>
          <p:nvPr>
            <p:ph type="title"/>
          </p:nvPr>
        </p:nvSpPr>
        <p:spPr>
          <a:xfrm>
            <a:off x="167838" y="152400"/>
            <a:ext cx="2523744" cy="978408"/>
          </a:xfrm>
          <a:prstGeom prst="rect">
            <a:avLst/>
          </a:prstGeom>
          <a:noFill/>
          <a:ln>
            <a:noFill/>
          </a:ln>
        </p:spPr>
        <p:txBody>
          <a:bodyPr spcFirstLastPara="1" wrap="square" lIns="73150" tIns="45700" rIns="45700" bIns="0" anchor="b" anchorCtr="0">
            <a:noAutofit/>
          </a:bodyPr>
          <a:lstStyle>
            <a:lvl1pPr lvl="0" algn="l">
              <a:spcBef>
                <a:spcPts val="0"/>
              </a:spcBef>
              <a:spcAft>
                <a:spcPts val="0"/>
              </a:spcAft>
              <a:buClr>
                <a:srgbClr val="FFC700"/>
              </a:buClr>
              <a:buSzPts val="2000"/>
              <a:buFont typeface="Corbel"/>
              <a:buNone/>
              <a:defRPr sz="20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8" name="Google Shape;78;p11"/>
          <p:cNvSpPr txBox="1">
            <a:spLocks noGrp="1"/>
          </p:cNvSpPr>
          <p:nvPr>
            <p:ph type="body" idx="1"/>
          </p:nvPr>
        </p:nvSpPr>
        <p:spPr>
          <a:xfrm>
            <a:off x="3019377" y="1743133"/>
            <a:ext cx="5920641" cy="4558885"/>
          </a:xfrm>
          <a:prstGeom prst="rect">
            <a:avLst/>
          </a:prstGeom>
          <a:noFill/>
          <a:ln>
            <a:noFill/>
          </a:ln>
        </p:spPr>
        <p:txBody>
          <a:bodyPr spcFirstLastPara="1" wrap="square" lIns="54850" tIns="91425" rIns="91425" bIns="45700" anchor="t" anchorCtr="0">
            <a:noAutofit/>
          </a:bodyPr>
          <a:lstStyle>
            <a:lvl1pPr marL="457200" lvl="0" indent="-391160" algn="l">
              <a:spcBef>
                <a:spcPts val="0"/>
              </a:spcBef>
              <a:spcAft>
                <a:spcPts val="0"/>
              </a:spcAft>
              <a:buSzPts val="2560"/>
              <a:buChar char="◼"/>
              <a:defRPr sz="3200"/>
            </a:lvl1pPr>
            <a:lvl2pPr marL="914400" lvl="1" indent="-388619" algn="l">
              <a:spcBef>
                <a:spcPts val="560"/>
              </a:spcBef>
              <a:spcAft>
                <a:spcPts val="0"/>
              </a:spcAft>
              <a:buSzPts val="2520"/>
              <a:buChar char="▪"/>
              <a:defRPr sz="2800"/>
            </a:lvl2pPr>
            <a:lvl3pPr marL="1371600" lvl="2" indent="-381000" algn="l">
              <a:spcBef>
                <a:spcPts val="480"/>
              </a:spcBef>
              <a:spcAft>
                <a:spcPts val="0"/>
              </a:spcAft>
              <a:buSzPts val="2400"/>
              <a:buChar char="▪"/>
              <a:defRPr sz="2400"/>
            </a:lvl3pPr>
            <a:lvl4pPr marL="1828800" lvl="3" indent="-355600" algn="l">
              <a:spcBef>
                <a:spcPts val="400"/>
              </a:spcBef>
              <a:spcAft>
                <a:spcPts val="0"/>
              </a:spcAft>
              <a:buSzPts val="2000"/>
              <a:buChar char="▪"/>
              <a:defRPr sz="2000"/>
            </a:lvl4pPr>
            <a:lvl5pPr marL="2286000" lvl="4" indent="-355600" algn="l">
              <a:spcBef>
                <a:spcPts val="400"/>
              </a:spcBef>
              <a:spcAft>
                <a:spcPts val="0"/>
              </a:spcAft>
              <a:buSzPts val="2000"/>
              <a:buChar char="🢝"/>
              <a:defRPr sz="2000"/>
            </a:lvl5pPr>
            <a:lvl6pPr marL="2743200" lvl="5" indent="-355600" algn="l">
              <a:spcBef>
                <a:spcPts val="400"/>
              </a:spcBef>
              <a:spcAft>
                <a:spcPts val="0"/>
              </a:spcAft>
              <a:buSzPts val="2000"/>
              <a:buChar char="●"/>
              <a:defRPr sz="2000"/>
            </a:lvl6pPr>
            <a:lvl7pPr marL="3200400" lvl="6" indent="-355600" algn="l">
              <a:spcBef>
                <a:spcPts val="400"/>
              </a:spcBef>
              <a:spcAft>
                <a:spcPts val="0"/>
              </a:spcAft>
              <a:buSzPts val="2000"/>
              <a:buChar char="●"/>
              <a:defRPr sz="2000"/>
            </a:lvl7pPr>
            <a:lvl8pPr marL="3657600" lvl="7" indent="-355600" algn="l">
              <a:spcBef>
                <a:spcPts val="400"/>
              </a:spcBef>
              <a:spcAft>
                <a:spcPts val="0"/>
              </a:spcAft>
              <a:buSzPts val="2000"/>
              <a:buChar char="●"/>
              <a:defRPr sz="2000"/>
            </a:lvl8pPr>
            <a:lvl9pPr marL="4114800" lvl="8" indent="-355600" algn="l">
              <a:spcBef>
                <a:spcPts val="400"/>
              </a:spcBef>
              <a:spcAft>
                <a:spcPts val="0"/>
              </a:spcAft>
              <a:buSzPts val="2000"/>
              <a:buChar char="●"/>
              <a:defRPr sz="2000"/>
            </a:lvl9pPr>
          </a:lstStyle>
          <a:p>
            <a:endParaRPr/>
          </a:p>
        </p:txBody>
      </p:sp>
      <p:sp>
        <p:nvSpPr>
          <p:cNvPr id="79" name="Google Shape;79;p11"/>
          <p:cNvSpPr txBox="1">
            <a:spLocks noGrp="1"/>
          </p:cNvSpPr>
          <p:nvPr>
            <p:ph type="body" idx="2"/>
          </p:nvPr>
        </p:nvSpPr>
        <p:spPr>
          <a:xfrm>
            <a:off x="167838" y="1730018"/>
            <a:ext cx="2468880" cy="4572000"/>
          </a:xfrm>
          <a:prstGeom prst="rect">
            <a:avLst/>
          </a:prstGeom>
          <a:noFill/>
          <a:ln>
            <a:noFill/>
          </a:ln>
        </p:spPr>
        <p:txBody>
          <a:bodyPr spcFirstLastPara="1" wrap="square" lIns="54850" tIns="91425" rIns="91425" bIns="45700" anchor="t" anchorCtr="0">
            <a:noAutofit/>
          </a:bodyPr>
          <a:lstStyle>
            <a:lvl1pPr marL="457200" lvl="0" indent="-228600" algn="l">
              <a:spcBef>
                <a:spcPts val="0"/>
              </a:spcBef>
              <a:spcAft>
                <a:spcPts val="0"/>
              </a:spcAft>
              <a:buSzPts val="1120"/>
              <a:buNone/>
              <a:defRPr sz="1400"/>
            </a:lvl1pPr>
            <a:lvl2pPr marL="914400" lvl="1" indent="-228600" algn="l">
              <a:spcBef>
                <a:spcPts val="240"/>
              </a:spcBef>
              <a:spcAft>
                <a:spcPts val="0"/>
              </a:spcAft>
              <a:buSzPts val="1080"/>
              <a:buNone/>
              <a:defRPr sz="1200"/>
            </a:lvl2pPr>
            <a:lvl3pPr marL="1371600" lvl="2" indent="-228600" algn="l">
              <a:spcBef>
                <a:spcPts val="200"/>
              </a:spcBef>
              <a:spcAft>
                <a:spcPts val="0"/>
              </a:spcAft>
              <a:buSzPts val="1000"/>
              <a:buNone/>
              <a:defRPr sz="1000"/>
            </a:lvl3pPr>
            <a:lvl4pPr marL="1828800" lvl="3" indent="-228600" algn="l">
              <a:spcBef>
                <a:spcPts val="180"/>
              </a:spcBef>
              <a:spcAft>
                <a:spcPts val="0"/>
              </a:spcAft>
              <a:buSzPts val="900"/>
              <a:buNone/>
              <a:defRPr sz="900"/>
            </a:lvl4pPr>
            <a:lvl5pPr marL="2286000" lvl="4" indent="-228600" algn="l">
              <a:spcBef>
                <a:spcPts val="180"/>
              </a:spcBef>
              <a:spcAft>
                <a:spcPts val="0"/>
              </a:spcAft>
              <a:buSzPts val="900"/>
              <a:buNone/>
              <a:defRPr sz="900"/>
            </a:lvl5pPr>
            <a:lvl6pPr marL="2743200" lvl="5" indent="-228600" algn="l">
              <a:spcBef>
                <a:spcPts val="180"/>
              </a:spcBef>
              <a:spcAft>
                <a:spcPts val="0"/>
              </a:spcAft>
              <a:buSzPts val="900"/>
              <a:buNone/>
              <a:defRPr sz="900"/>
            </a:lvl6pPr>
            <a:lvl7pPr marL="3200400" lvl="6" indent="-228600" algn="l">
              <a:spcBef>
                <a:spcPts val="180"/>
              </a:spcBef>
              <a:spcAft>
                <a:spcPts val="0"/>
              </a:spcAft>
              <a:buSzPts val="900"/>
              <a:buNone/>
              <a:defRPr sz="900"/>
            </a:lvl7pPr>
            <a:lvl8pPr marL="3657600" lvl="7" indent="-228600" algn="l">
              <a:spcBef>
                <a:spcPts val="180"/>
              </a:spcBef>
              <a:spcAft>
                <a:spcPts val="0"/>
              </a:spcAft>
              <a:buSzPts val="900"/>
              <a:buNone/>
              <a:defRPr sz="900"/>
            </a:lvl8pPr>
            <a:lvl9pPr marL="4114800" lvl="8" indent="-228600" algn="l">
              <a:spcBef>
                <a:spcPts val="180"/>
              </a:spcBef>
              <a:spcAft>
                <a:spcPts val="0"/>
              </a:spcAft>
              <a:buSzPts val="900"/>
              <a:buNone/>
              <a:defRPr sz="900"/>
            </a:lvl9pPr>
          </a:lstStyle>
          <a:p>
            <a:endParaRPr/>
          </a:p>
        </p:txBody>
      </p:sp>
      <p:sp>
        <p:nvSpPr>
          <p:cNvPr id="80" name="Google Shape;80;p11"/>
          <p:cNvSpPr txBox="1">
            <a:spLocks noGrp="1"/>
          </p:cNvSpPr>
          <p:nvPr>
            <p:ph type="dt" idx="10"/>
          </p:nvPr>
        </p:nvSpPr>
        <p:spPr>
          <a:xfrm>
            <a:off x="457200" y="6476999"/>
            <a:ext cx="2133600" cy="274320"/>
          </a:xfrm>
          <a:prstGeom prst="rect">
            <a:avLst/>
          </a:prstGeom>
          <a:noFill/>
          <a:ln>
            <a:noFill/>
          </a:ln>
        </p:spPr>
        <p:txBody>
          <a:bodyPr spcFirstLastPara="1" wrap="square" lIns="109725" tIns="45700" rIns="4570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11"/>
          <p:cNvSpPr txBox="1">
            <a:spLocks noGrp="1"/>
          </p:cNvSpPr>
          <p:nvPr>
            <p:ph type="ftr" idx="11"/>
          </p:nvPr>
        </p:nvSpPr>
        <p:spPr>
          <a:xfrm>
            <a:off x="2640596" y="6476999"/>
            <a:ext cx="5507719" cy="274320"/>
          </a:xfrm>
          <a:prstGeom prst="rect">
            <a:avLst/>
          </a:prstGeom>
          <a:noFill/>
          <a:ln>
            <a:noFill/>
          </a:ln>
        </p:spPr>
        <p:txBody>
          <a:bodyPr spcFirstLastPara="1" wrap="square" lIns="45700" tIns="45700" rIns="4570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1"/>
          <p:cNvSpPr txBox="1">
            <a:spLocks noGrp="1"/>
          </p:cNvSpPr>
          <p:nvPr>
            <p:ph type="sldNum" idx="12"/>
          </p:nvPr>
        </p:nvSpPr>
        <p:spPr>
          <a:xfrm>
            <a:off x="8204396" y="6476999"/>
            <a:ext cx="733864" cy="274320"/>
          </a:xfrm>
          <a:prstGeom prst="rect">
            <a:avLst/>
          </a:prstGeom>
          <a:noFill/>
          <a:ln>
            <a:noFill/>
          </a:ln>
        </p:spPr>
        <p:txBody>
          <a:bodyPr spcFirstLastPara="1" wrap="square" lIns="91425" tIns="45700" rIns="91425"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
        <p:nvSpPr>
          <p:cNvPr id="83" name="Google Shape;83;p11"/>
          <p:cNvSpPr/>
          <p:nvPr/>
        </p:nvSpPr>
        <p:spPr>
          <a:xfrm>
            <a:off x="2855737" y="0"/>
            <a:ext cx="45720" cy="1453896"/>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orbel"/>
              <a:ea typeface="Corbel"/>
              <a:cs typeface="Corbel"/>
              <a:sym typeface="Corbel"/>
            </a:endParaRPr>
          </a:p>
        </p:txBody>
      </p:sp>
      <p:sp>
        <p:nvSpPr>
          <p:cNvPr id="84" name="Google Shape;84;p11"/>
          <p:cNvSpPr/>
          <p:nvPr/>
        </p:nvSpPr>
        <p:spPr>
          <a:xfrm>
            <a:off x="2855737" y="0"/>
            <a:ext cx="45720" cy="1453896"/>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orbel"/>
              <a:ea typeface="Corbel"/>
              <a:cs typeface="Corbel"/>
              <a:sym typeface="Corbel"/>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
        <p:cNvGrpSpPr/>
        <p:nvPr/>
      </p:nvGrpSpPr>
      <p:grpSpPr>
        <a:xfrm>
          <a:off x="0" y="0"/>
          <a:ext cx="0" cy="0"/>
          <a:chOff x="0" y="0"/>
          <a:chExt cx="0" cy="0"/>
        </a:xfrm>
      </p:grpSpPr>
      <p:sp>
        <p:nvSpPr>
          <p:cNvPr id="6" name="Google Shape;6;p1"/>
          <p:cNvSpPr/>
          <p:nvPr/>
        </p:nvSpPr>
        <p:spPr>
          <a:xfrm>
            <a:off x="0" y="1435895"/>
            <a:ext cx="9144000" cy="45720"/>
          </a:xfrm>
          <a:prstGeom prst="rect">
            <a:avLst/>
          </a:prstGeom>
          <a:solidFill>
            <a:srgbClr val="FFFFFF"/>
          </a:solidFill>
          <a:ln>
            <a:noFill/>
          </a:ln>
          <a:effectLst>
            <a:outerShdw blurRad="31750" dist="10160" dir="5400000" algn="tl" rotWithShape="0">
              <a:srgbClr val="000000">
                <a:alpha val="6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orbel"/>
              <a:ea typeface="Corbel"/>
              <a:cs typeface="Corbel"/>
              <a:sym typeface="Corbel"/>
            </a:endParaRPr>
          </a:p>
        </p:txBody>
      </p:sp>
      <p:sp>
        <p:nvSpPr>
          <p:cNvPr id="7" name="Google Shape;7;p1"/>
          <p:cNvSpPr/>
          <p:nvPr/>
        </p:nvSpPr>
        <p:spPr>
          <a:xfrm>
            <a:off x="0" y="0"/>
            <a:ext cx="9143999" cy="1433733"/>
          </a:xfrm>
          <a:prstGeom prst="rect">
            <a:avLst/>
          </a:prstGeom>
          <a:solidFill>
            <a:srgbClr val="0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orbel"/>
              <a:ea typeface="Corbel"/>
              <a:cs typeface="Corbel"/>
              <a:sym typeface="Corbel"/>
            </a:endParaRPr>
          </a:p>
        </p:txBody>
      </p:sp>
      <p:sp>
        <p:nvSpPr>
          <p:cNvPr id="8" name="Google Shape;8;p1"/>
          <p:cNvSpPr txBox="1">
            <a:spLocks noGrp="1"/>
          </p:cNvSpPr>
          <p:nvPr>
            <p:ph type="title"/>
          </p:nvPr>
        </p:nvSpPr>
        <p:spPr>
          <a:xfrm>
            <a:off x="457200" y="152400"/>
            <a:ext cx="8229600" cy="1251062"/>
          </a:xfrm>
          <a:prstGeom prst="rect">
            <a:avLst/>
          </a:prstGeom>
          <a:noFill/>
          <a:ln>
            <a:noFill/>
          </a:ln>
        </p:spPr>
        <p:txBody>
          <a:bodyPr spcFirstLastPara="1" wrap="square" lIns="91425" tIns="45700" rIns="45700" bIns="45700" anchor="ctr" anchorCtr="0">
            <a:noAutofit/>
          </a:bodyPr>
          <a:lstStyle>
            <a:lvl1pPr marR="0" lvl="0" algn="l" rtl="0">
              <a:spcBef>
                <a:spcPts val="0"/>
              </a:spcBef>
              <a:spcAft>
                <a:spcPts val="0"/>
              </a:spcAft>
              <a:buClr>
                <a:srgbClr val="FFC700"/>
              </a:buClr>
              <a:buSzPts val="4500"/>
              <a:buFont typeface="Corbel"/>
              <a:buNone/>
              <a:defRPr sz="4500" b="1" i="0" u="none" strike="noStrike" cap="none">
                <a:solidFill>
                  <a:srgbClr val="FFC700"/>
                </a:solidFill>
                <a:latin typeface="Corbel"/>
                <a:ea typeface="Corbel"/>
                <a:cs typeface="Corbel"/>
                <a:sym typeface="Corbe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 name="Google Shape;9;p1"/>
          <p:cNvSpPr txBox="1">
            <a:spLocks noGrp="1"/>
          </p:cNvSpPr>
          <p:nvPr>
            <p:ph type="body" idx="1"/>
          </p:nvPr>
        </p:nvSpPr>
        <p:spPr>
          <a:xfrm>
            <a:off x="457200" y="1775191"/>
            <a:ext cx="8229600" cy="4625609"/>
          </a:xfrm>
          <a:prstGeom prst="rect">
            <a:avLst/>
          </a:prstGeom>
          <a:noFill/>
          <a:ln>
            <a:noFill/>
          </a:ln>
        </p:spPr>
        <p:txBody>
          <a:bodyPr spcFirstLastPara="1" wrap="square" lIns="54850" tIns="91425" rIns="91425" bIns="45700" anchor="t" anchorCtr="0">
            <a:noAutofit/>
          </a:bodyPr>
          <a:lstStyle>
            <a:lvl1pPr marL="457200" marR="0" lvl="0" indent="-391160" algn="l" rtl="0">
              <a:spcBef>
                <a:spcPts val="0"/>
              </a:spcBef>
              <a:spcAft>
                <a:spcPts val="0"/>
              </a:spcAft>
              <a:buClr>
                <a:schemeClr val="accent1"/>
              </a:buClr>
              <a:buSzPts val="2560"/>
              <a:buFont typeface="Noto Sans Symbols"/>
              <a:buChar char="◼"/>
              <a:defRPr sz="3200" b="0" i="0" u="none" strike="noStrike" cap="none">
                <a:solidFill>
                  <a:schemeClr val="lt1"/>
                </a:solidFill>
                <a:latin typeface="Corbel"/>
                <a:ea typeface="Corbel"/>
                <a:cs typeface="Corbel"/>
                <a:sym typeface="Corbel"/>
              </a:defRPr>
            </a:lvl1pPr>
            <a:lvl2pPr marL="914400" marR="0" lvl="1" indent="-388619" algn="l" rtl="0">
              <a:spcBef>
                <a:spcPts val="560"/>
              </a:spcBef>
              <a:spcAft>
                <a:spcPts val="0"/>
              </a:spcAft>
              <a:buClr>
                <a:schemeClr val="accent2"/>
              </a:buClr>
              <a:buSzPts val="2520"/>
              <a:buFont typeface="Noto Sans Symbols"/>
              <a:buChar char="▪"/>
              <a:defRPr sz="2800" b="0" i="0" u="none" strike="noStrike" cap="none">
                <a:solidFill>
                  <a:schemeClr val="lt1"/>
                </a:solidFill>
                <a:latin typeface="Corbel"/>
                <a:ea typeface="Corbel"/>
                <a:cs typeface="Corbel"/>
                <a:sym typeface="Corbel"/>
              </a:defRPr>
            </a:lvl2pPr>
            <a:lvl3pPr marL="1371600" marR="0" lvl="2" indent="-381000" algn="l" rtl="0">
              <a:spcBef>
                <a:spcPts val="480"/>
              </a:spcBef>
              <a:spcAft>
                <a:spcPts val="0"/>
              </a:spcAft>
              <a:buClr>
                <a:schemeClr val="accent3"/>
              </a:buClr>
              <a:buSzPts val="2400"/>
              <a:buFont typeface="Arial"/>
              <a:buChar char="▪"/>
              <a:defRPr sz="2400" b="0" i="0" u="none" strike="noStrike" cap="none">
                <a:solidFill>
                  <a:schemeClr val="lt1"/>
                </a:solidFill>
                <a:latin typeface="Corbel"/>
                <a:ea typeface="Corbel"/>
                <a:cs typeface="Corbel"/>
                <a:sym typeface="Corbel"/>
              </a:defRPr>
            </a:lvl3pPr>
            <a:lvl4pPr marL="1828800" marR="0" lvl="3" indent="-355600" algn="l" rtl="0">
              <a:spcBef>
                <a:spcPts val="400"/>
              </a:spcBef>
              <a:spcAft>
                <a:spcPts val="0"/>
              </a:spcAft>
              <a:buClr>
                <a:schemeClr val="accent4"/>
              </a:buClr>
              <a:buSzPts val="2000"/>
              <a:buFont typeface="Arial"/>
              <a:buChar char="▪"/>
              <a:defRPr sz="2000" b="0" i="0" u="none" strike="noStrike" cap="none">
                <a:solidFill>
                  <a:schemeClr val="lt1"/>
                </a:solidFill>
                <a:latin typeface="Corbel"/>
                <a:ea typeface="Corbel"/>
                <a:cs typeface="Corbel"/>
                <a:sym typeface="Corbel"/>
              </a:defRPr>
            </a:lvl4pPr>
            <a:lvl5pPr marL="2286000" marR="0" lvl="4" indent="-355600" algn="l" rtl="0">
              <a:spcBef>
                <a:spcPts val="400"/>
              </a:spcBef>
              <a:spcAft>
                <a:spcPts val="0"/>
              </a:spcAft>
              <a:buClr>
                <a:schemeClr val="accent5"/>
              </a:buClr>
              <a:buSzPts val="2000"/>
              <a:buFont typeface="Noto Sans Symbols"/>
              <a:buChar char="🢝"/>
              <a:defRPr sz="2000" b="0" i="0" u="none" strike="noStrike" cap="none">
                <a:solidFill>
                  <a:schemeClr val="lt1"/>
                </a:solidFill>
                <a:latin typeface="Corbel"/>
                <a:ea typeface="Corbel"/>
                <a:cs typeface="Corbel"/>
                <a:sym typeface="Corbel"/>
              </a:defRPr>
            </a:lvl5pPr>
            <a:lvl6pPr marL="2743200" marR="0" lvl="5" indent="-355600" algn="l" rtl="0">
              <a:spcBef>
                <a:spcPts val="400"/>
              </a:spcBef>
              <a:spcAft>
                <a:spcPts val="0"/>
              </a:spcAft>
              <a:buClr>
                <a:schemeClr val="accent6"/>
              </a:buClr>
              <a:buSzPts val="2000"/>
              <a:buFont typeface="Noto Sans Symbols"/>
              <a:buChar char="●"/>
              <a:defRPr sz="2000" b="0" i="0" u="none" strike="noStrike" cap="none">
                <a:solidFill>
                  <a:schemeClr val="lt1"/>
                </a:solidFill>
                <a:latin typeface="Corbel"/>
                <a:ea typeface="Corbel"/>
                <a:cs typeface="Corbel"/>
                <a:sym typeface="Corbel"/>
              </a:defRPr>
            </a:lvl6pPr>
            <a:lvl7pPr marL="3200400" marR="0" lvl="6" indent="-342900" algn="l" rtl="0">
              <a:spcBef>
                <a:spcPts val="360"/>
              </a:spcBef>
              <a:spcAft>
                <a:spcPts val="0"/>
              </a:spcAft>
              <a:buClr>
                <a:schemeClr val="accent1"/>
              </a:buClr>
              <a:buSzPts val="1800"/>
              <a:buFont typeface="Noto Sans Symbols"/>
              <a:buChar char="●"/>
              <a:defRPr sz="1800" b="0" i="0" u="none" strike="noStrike" cap="none">
                <a:solidFill>
                  <a:schemeClr val="lt1"/>
                </a:solidFill>
                <a:latin typeface="Corbel"/>
                <a:ea typeface="Corbel"/>
                <a:cs typeface="Corbel"/>
                <a:sym typeface="Corbel"/>
              </a:defRPr>
            </a:lvl7pPr>
            <a:lvl8pPr marL="3657600" marR="0" lvl="7" indent="-342900" algn="l" rtl="0">
              <a:spcBef>
                <a:spcPts val="360"/>
              </a:spcBef>
              <a:spcAft>
                <a:spcPts val="0"/>
              </a:spcAft>
              <a:buClr>
                <a:schemeClr val="accent2"/>
              </a:buClr>
              <a:buSzPts val="1800"/>
              <a:buFont typeface="Noto Sans Symbols"/>
              <a:buChar char="●"/>
              <a:defRPr sz="1800" b="0" i="0" u="none" strike="noStrike" cap="none">
                <a:solidFill>
                  <a:schemeClr val="lt1"/>
                </a:solidFill>
                <a:latin typeface="Corbel"/>
                <a:ea typeface="Corbel"/>
                <a:cs typeface="Corbel"/>
                <a:sym typeface="Corbel"/>
              </a:defRPr>
            </a:lvl8pPr>
            <a:lvl9pPr marL="4114800" marR="0" lvl="8" indent="-342900" algn="l" rtl="0">
              <a:spcBef>
                <a:spcPts val="360"/>
              </a:spcBef>
              <a:spcAft>
                <a:spcPts val="0"/>
              </a:spcAft>
              <a:buClr>
                <a:schemeClr val="accent3"/>
              </a:buClr>
              <a:buSzPts val="1800"/>
              <a:buFont typeface="Noto Sans Symbols"/>
              <a:buChar char="●"/>
              <a:defRPr sz="1800" b="0" i="0" u="none" strike="noStrike" cap="none">
                <a:solidFill>
                  <a:schemeClr val="lt1"/>
                </a:solidFill>
                <a:latin typeface="Corbel"/>
                <a:ea typeface="Corbel"/>
                <a:cs typeface="Corbel"/>
                <a:sym typeface="Corbel"/>
              </a:defRPr>
            </a:lvl9pPr>
          </a:lstStyle>
          <a:p>
            <a:endParaRPr/>
          </a:p>
        </p:txBody>
      </p:sp>
      <p:sp>
        <p:nvSpPr>
          <p:cNvPr id="10" name="Google Shape;10;p1"/>
          <p:cNvSpPr txBox="1">
            <a:spLocks noGrp="1"/>
          </p:cNvSpPr>
          <p:nvPr>
            <p:ph type="dt" idx="10"/>
          </p:nvPr>
        </p:nvSpPr>
        <p:spPr>
          <a:xfrm>
            <a:off x="457200" y="6476999"/>
            <a:ext cx="2133600" cy="274320"/>
          </a:xfrm>
          <a:prstGeom prst="rect">
            <a:avLst/>
          </a:prstGeom>
          <a:noFill/>
          <a:ln>
            <a:noFill/>
          </a:ln>
        </p:spPr>
        <p:txBody>
          <a:bodyPr spcFirstLastPara="1" wrap="square" lIns="109725" tIns="45700" rIns="45700" bIns="0" anchor="b" anchorCtr="0">
            <a:noAutofit/>
          </a:bodyPr>
          <a:lstStyle>
            <a:lvl1pPr marR="0" lvl="0" algn="l" rtl="0">
              <a:spcBef>
                <a:spcPts val="0"/>
              </a:spcBef>
              <a:spcAft>
                <a:spcPts val="0"/>
              </a:spcAft>
              <a:buSzPts val="1400"/>
              <a:buNone/>
              <a:defRPr sz="1200" b="0" i="0" u="none" strike="noStrike" cap="none">
                <a:solidFill>
                  <a:schemeClr val="lt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11" name="Google Shape;11;p1"/>
          <p:cNvSpPr txBox="1">
            <a:spLocks noGrp="1"/>
          </p:cNvSpPr>
          <p:nvPr>
            <p:ph type="ftr" idx="11"/>
          </p:nvPr>
        </p:nvSpPr>
        <p:spPr>
          <a:xfrm>
            <a:off x="2640596" y="6476999"/>
            <a:ext cx="5507719" cy="274320"/>
          </a:xfrm>
          <a:prstGeom prst="rect">
            <a:avLst/>
          </a:prstGeom>
          <a:noFill/>
          <a:ln>
            <a:noFill/>
          </a:ln>
        </p:spPr>
        <p:txBody>
          <a:bodyPr spcFirstLastPara="1" wrap="square" lIns="45700" tIns="45700" rIns="45700" bIns="0" anchor="b" anchorCtr="0">
            <a:noAutofit/>
          </a:bodyPr>
          <a:lstStyle>
            <a:lvl1pPr marR="0" lvl="0" algn="l" rtl="0">
              <a:spcBef>
                <a:spcPts val="0"/>
              </a:spcBef>
              <a:spcAft>
                <a:spcPts val="0"/>
              </a:spcAft>
              <a:buSzPts val="1400"/>
              <a:buNone/>
              <a:defRPr sz="1200" b="0" i="0" u="none" strike="noStrike" cap="none">
                <a:solidFill>
                  <a:schemeClr val="lt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12" name="Google Shape;12;p1"/>
          <p:cNvSpPr txBox="1">
            <a:spLocks noGrp="1"/>
          </p:cNvSpPr>
          <p:nvPr>
            <p:ph type="sldNum" idx="12"/>
          </p:nvPr>
        </p:nvSpPr>
        <p:spPr>
          <a:xfrm>
            <a:off x="8204396" y="6476999"/>
            <a:ext cx="733864" cy="274320"/>
          </a:xfrm>
          <a:prstGeom prst="rect">
            <a:avLst/>
          </a:prstGeom>
          <a:noFill/>
          <a:ln>
            <a:noFill/>
          </a:ln>
        </p:spPr>
        <p:txBody>
          <a:bodyPr spcFirstLastPara="1" wrap="square" lIns="91425" tIns="45700" rIns="91425" bIns="0" anchor="b" anchorCtr="0">
            <a:noAutofit/>
          </a:bodyPr>
          <a:lstStyle>
            <a:lvl1pPr marL="0" marR="0" lvl="0" indent="0" algn="r" rtl="0">
              <a:spcBef>
                <a:spcPts val="0"/>
              </a:spcBef>
              <a:buNone/>
              <a:defRPr sz="1200" b="0" i="0" u="none" strike="noStrike" cap="none">
                <a:solidFill>
                  <a:schemeClr val="lt1"/>
                </a:solidFill>
                <a:latin typeface="Corbel"/>
                <a:ea typeface="Corbel"/>
                <a:cs typeface="Corbel"/>
                <a:sym typeface="Corbel"/>
              </a:defRPr>
            </a:lvl1pPr>
            <a:lvl2pPr marL="0" marR="0" lvl="1" indent="0" algn="r" rtl="0">
              <a:spcBef>
                <a:spcPts val="0"/>
              </a:spcBef>
              <a:buNone/>
              <a:defRPr sz="1200" b="0" i="0" u="none" strike="noStrike" cap="none">
                <a:solidFill>
                  <a:schemeClr val="lt1"/>
                </a:solidFill>
                <a:latin typeface="Corbel"/>
                <a:ea typeface="Corbel"/>
                <a:cs typeface="Corbel"/>
                <a:sym typeface="Corbel"/>
              </a:defRPr>
            </a:lvl2pPr>
            <a:lvl3pPr marL="0" marR="0" lvl="2" indent="0" algn="r" rtl="0">
              <a:spcBef>
                <a:spcPts val="0"/>
              </a:spcBef>
              <a:buNone/>
              <a:defRPr sz="1200" b="0" i="0" u="none" strike="noStrike" cap="none">
                <a:solidFill>
                  <a:schemeClr val="lt1"/>
                </a:solidFill>
                <a:latin typeface="Corbel"/>
                <a:ea typeface="Corbel"/>
                <a:cs typeface="Corbel"/>
                <a:sym typeface="Corbel"/>
              </a:defRPr>
            </a:lvl3pPr>
            <a:lvl4pPr marL="0" marR="0" lvl="3" indent="0" algn="r" rtl="0">
              <a:spcBef>
                <a:spcPts val="0"/>
              </a:spcBef>
              <a:buNone/>
              <a:defRPr sz="1200" b="0" i="0" u="none" strike="noStrike" cap="none">
                <a:solidFill>
                  <a:schemeClr val="lt1"/>
                </a:solidFill>
                <a:latin typeface="Corbel"/>
                <a:ea typeface="Corbel"/>
                <a:cs typeface="Corbel"/>
                <a:sym typeface="Corbel"/>
              </a:defRPr>
            </a:lvl4pPr>
            <a:lvl5pPr marL="0" marR="0" lvl="4" indent="0" algn="r" rtl="0">
              <a:spcBef>
                <a:spcPts val="0"/>
              </a:spcBef>
              <a:buNone/>
              <a:defRPr sz="1200" b="0" i="0" u="none" strike="noStrike" cap="none">
                <a:solidFill>
                  <a:schemeClr val="lt1"/>
                </a:solidFill>
                <a:latin typeface="Corbel"/>
                <a:ea typeface="Corbel"/>
                <a:cs typeface="Corbel"/>
                <a:sym typeface="Corbel"/>
              </a:defRPr>
            </a:lvl5pPr>
            <a:lvl6pPr marL="0" marR="0" lvl="5" indent="0" algn="r" rtl="0">
              <a:spcBef>
                <a:spcPts val="0"/>
              </a:spcBef>
              <a:buNone/>
              <a:defRPr sz="1200" b="0" i="0" u="none" strike="noStrike" cap="none">
                <a:solidFill>
                  <a:schemeClr val="lt1"/>
                </a:solidFill>
                <a:latin typeface="Corbel"/>
                <a:ea typeface="Corbel"/>
                <a:cs typeface="Corbel"/>
                <a:sym typeface="Corbel"/>
              </a:defRPr>
            </a:lvl6pPr>
            <a:lvl7pPr marL="0" marR="0" lvl="6" indent="0" algn="r" rtl="0">
              <a:spcBef>
                <a:spcPts val="0"/>
              </a:spcBef>
              <a:buNone/>
              <a:defRPr sz="1200" b="0" i="0" u="none" strike="noStrike" cap="none">
                <a:solidFill>
                  <a:schemeClr val="lt1"/>
                </a:solidFill>
                <a:latin typeface="Corbel"/>
                <a:ea typeface="Corbel"/>
                <a:cs typeface="Corbel"/>
                <a:sym typeface="Corbel"/>
              </a:defRPr>
            </a:lvl7pPr>
            <a:lvl8pPr marL="0" marR="0" lvl="7" indent="0" algn="r" rtl="0">
              <a:spcBef>
                <a:spcPts val="0"/>
              </a:spcBef>
              <a:buNone/>
              <a:defRPr sz="1200" b="0" i="0" u="none" strike="noStrike" cap="none">
                <a:solidFill>
                  <a:schemeClr val="lt1"/>
                </a:solidFill>
                <a:latin typeface="Corbel"/>
                <a:ea typeface="Corbel"/>
                <a:cs typeface="Corbel"/>
                <a:sym typeface="Corbel"/>
              </a:defRPr>
            </a:lvl8pPr>
            <a:lvl9pPr marL="0" marR="0" lvl="8" indent="0" algn="r" rtl="0">
              <a:spcBef>
                <a:spcPts val="0"/>
              </a:spcBef>
              <a:buNone/>
              <a:defRPr sz="1200" b="0" i="0" u="none" strike="noStrike" cap="none">
                <a:solidFill>
                  <a:schemeClr val="lt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
        <p:cNvGrpSpPr/>
        <p:nvPr/>
      </p:nvGrpSpPr>
      <p:grpSpPr>
        <a:xfrm>
          <a:off x="0" y="0"/>
          <a:ext cx="0" cy="0"/>
          <a:chOff x="0" y="0"/>
          <a:chExt cx="0" cy="0"/>
        </a:xfrm>
      </p:grpSpPr>
      <p:sp>
        <p:nvSpPr>
          <p:cNvPr id="22" name="Google Shape;22;p3"/>
          <p:cNvSpPr/>
          <p:nvPr/>
        </p:nvSpPr>
        <p:spPr>
          <a:xfrm>
            <a:off x="0" y="1435895"/>
            <a:ext cx="9144000" cy="45720"/>
          </a:xfrm>
          <a:prstGeom prst="rect">
            <a:avLst/>
          </a:prstGeom>
          <a:solidFill>
            <a:srgbClr val="FFFFFF"/>
          </a:solidFill>
          <a:ln>
            <a:noFill/>
          </a:ln>
          <a:effectLst>
            <a:outerShdw blurRad="31750" dist="10160" dir="5400000" algn="tl" rotWithShape="0">
              <a:srgbClr val="000000">
                <a:alpha val="6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orbel"/>
              <a:ea typeface="Corbel"/>
              <a:cs typeface="Corbel"/>
              <a:sym typeface="Corbel"/>
            </a:endParaRPr>
          </a:p>
        </p:txBody>
      </p:sp>
      <p:sp>
        <p:nvSpPr>
          <p:cNvPr id="23" name="Google Shape;23;p3"/>
          <p:cNvSpPr/>
          <p:nvPr/>
        </p:nvSpPr>
        <p:spPr>
          <a:xfrm>
            <a:off x="0" y="0"/>
            <a:ext cx="9143999" cy="1433733"/>
          </a:xfrm>
          <a:prstGeom prst="rect">
            <a:avLst/>
          </a:prstGeom>
          <a:solidFill>
            <a:srgbClr val="0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orbel"/>
              <a:ea typeface="Corbel"/>
              <a:cs typeface="Corbel"/>
              <a:sym typeface="Corbel"/>
            </a:endParaRPr>
          </a:p>
        </p:txBody>
      </p:sp>
      <p:sp>
        <p:nvSpPr>
          <p:cNvPr id="24" name="Google Shape;24;p3"/>
          <p:cNvSpPr txBox="1">
            <a:spLocks noGrp="1"/>
          </p:cNvSpPr>
          <p:nvPr>
            <p:ph type="title"/>
          </p:nvPr>
        </p:nvSpPr>
        <p:spPr>
          <a:xfrm>
            <a:off x="457200" y="152400"/>
            <a:ext cx="8229600" cy="1251062"/>
          </a:xfrm>
          <a:prstGeom prst="rect">
            <a:avLst/>
          </a:prstGeom>
          <a:noFill/>
          <a:ln>
            <a:noFill/>
          </a:ln>
        </p:spPr>
        <p:txBody>
          <a:bodyPr spcFirstLastPara="1" wrap="square" lIns="91425" tIns="45700" rIns="45700" bIns="45700" anchor="ctr" anchorCtr="0">
            <a:noAutofit/>
          </a:bodyPr>
          <a:lstStyle>
            <a:lvl1pPr marR="0" lvl="0" algn="l" rtl="0">
              <a:spcBef>
                <a:spcPts val="0"/>
              </a:spcBef>
              <a:spcAft>
                <a:spcPts val="0"/>
              </a:spcAft>
              <a:buClr>
                <a:srgbClr val="FFC700"/>
              </a:buClr>
              <a:buSzPts val="4500"/>
              <a:buFont typeface="Corbel"/>
              <a:buNone/>
              <a:defRPr sz="4500" b="1" i="0" u="none" strike="noStrike" cap="none">
                <a:solidFill>
                  <a:srgbClr val="FFC700"/>
                </a:solidFill>
                <a:latin typeface="Corbel"/>
                <a:ea typeface="Corbel"/>
                <a:cs typeface="Corbel"/>
                <a:sym typeface="Corbe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5" name="Google Shape;25;p3"/>
          <p:cNvSpPr txBox="1">
            <a:spLocks noGrp="1"/>
          </p:cNvSpPr>
          <p:nvPr>
            <p:ph type="body" idx="1"/>
          </p:nvPr>
        </p:nvSpPr>
        <p:spPr>
          <a:xfrm>
            <a:off x="457200" y="1775191"/>
            <a:ext cx="8229600" cy="4625609"/>
          </a:xfrm>
          <a:prstGeom prst="rect">
            <a:avLst/>
          </a:prstGeom>
          <a:noFill/>
          <a:ln>
            <a:noFill/>
          </a:ln>
        </p:spPr>
        <p:txBody>
          <a:bodyPr spcFirstLastPara="1" wrap="square" lIns="54850" tIns="91425" rIns="91425" bIns="45700" anchor="t" anchorCtr="0">
            <a:noAutofit/>
          </a:bodyPr>
          <a:lstStyle>
            <a:lvl1pPr marL="457200" marR="0" lvl="0" indent="-391160" algn="l" rtl="0">
              <a:spcBef>
                <a:spcPts val="0"/>
              </a:spcBef>
              <a:spcAft>
                <a:spcPts val="0"/>
              </a:spcAft>
              <a:buClr>
                <a:schemeClr val="accent1"/>
              </a:buClr>
              <a:buSzPts val="2560"/>
              <a:buFont typeface="Noto Sans Symbols"/>
              <a:buChar char="◼"/>
              <a:defRPr sz="3200" b="0" i="0" u="none" strike="noStrike" cap="none">
                <a:solidFill>
                  <a:schemeClr val="dk1"/>
                </a:solidFill>
                <a:latin typeface="Corbel"/>
                <a:ea typeface="Corbel"/>
                <a:cs typeface="Corbel"/>
                <a:sym typeface="Corbel"/>
              </a:defRPr>
            </a:lvl1pPr>
            <a:lvl2pPr marL="914400" marR="0" lvl="1" indent="-388619" algn="l" rtl="0">
              <a:spcBef>
                <a:spcPts val="560"/>
              </a:spcBef>
              <a:spcAft>
                <a:spcPts val="0"/>
              </a:spcAft>
              <a:buClr>
                <a:schemeClr val="accent2"/>
              </a:buClr>
              <a:buSzPts val="2520"/>
              <a:buFont typeface="Noto Sans Symbols"/>
              <a:buChar char="▪"/>
              <a:defRPr sz="2800" b="0" i="0" u="none" strike="noStrike" cap="none">
                <a:solidFill>
                  <a:schemeClr val="dk1"/>
                </a:solidFill>
                <a:latin typeface="Corbel"/>
                <a:ea typeface="Corbel"/>
                <a:cs typeface="Corbel"/>
                <a:sym typeface="Corbel"/>
              </a:defRPr>
            </a:lvl2pPr>
            <a:lvl3pPr marL="1371600" marR="0" lvl="2" indent="-381000" algn="l" rtl="0">
              <a:spcBef>
                <a:spcPts val="480"/>
              </a:spcBef>
              <a:spcAft>
                <a:spcPts val="0"/>
              </a:spcAft>
              <a:buClr>
                <a:schemeClr val="accent3"/>
              </a:buClr>
              <a:buSzPts val="2400"/>
              <a:buFont typeface="Arial"/>
              <a:buChar char="▪"/>
              <a:defRPr sz="2400" b="0" i="0" u="none" strike="noStrike" cap="none">
                <a:solidFill>
                  <a:schemeClr val="dk1"/>
                </a:solidFill>
                <a:latin typeface="Corbel"/>
                <a:ea typeface="Corbel"/>
                <a:cs typeface="Corbel"/>
                <a:sym typeface="Corbel"/>
              </a:defRPr>
            </a:lvl3pPr>
            <a:lvl4pPr marL="1828800" marR="0" lvl="3" indent="-355600" algn="l" rtl="0">
              <a:spcBef>
                <a:spcPts val="400"/>
              </a:spcBef>
              <a:spcAft>
                <a:spcPts val="0"/>
              </a:spcAft>
              <a:buClr>
                <a:schemeClr val="accent4"/>
              </a:buClr>
              <a:buSzPts val="2000"/>
              <a:buFont typeface="Arial"/>
              <a:buChar char="▪"/>
              <a:defRPr sz="2000" b="0" i="0" u="none" strike="noStrike" cap="none">
                <a:solidFill>
                  <a:schemeClr val="dk1"/>
                </a:solidFill>
                <a:latin typeface="Corbel"/>
                <a:ea typeface="Corbel"/>
                <a:cs typeface="Corbel"/>
                <a:sym typeface="Corbel"/>
              </a:defRPr>
            </a:lvl4pPr>
            <a:lvl5pPr marL="2286000" marR="0" lvl="4" indent="-355600" algn="l" rtl="0">
              <a:spcBef>
                <a:spcPts val="400"/>
              </a:spcBef>
              <a:spcAft>
                <a:spcPts val="0"/>
              </a:spcAft>
              <a:buClr>
                <a:schemeClr val="accent5"/>
              </a:buClr>
              <a:buSzPts val="2000"/>
              <a:buFont typeface="Noto Sans Symbols"/>
              <a:buChar char="🢝"/>
              <a:defRPr sz="2000" b="0" i="0" u="none" strike="noStrike" cap="none">
                <a:solidFill>
                  <a:schemeClr val="dk1"/>
                </a:solidFill>
                <a:latin typeface="Corbel"/>
                <a:ea typeface="Corbel"/>
                <a:cs typeface="Corbel"/>
                <a:sym typeface="Corbel"/>
              </a:defRPr>
            </a:lvl5pPr>
            <a:lvl6pPr marL="2743200" marR="0" lvl="5" indent="-355600" algn="l" rtl="0">
              <a:spcBef>
                <a:spcPts val="400"/>
              </a:spcBef>
              <a:spcAft>
                <a:spcPts val="0"/>
              </a:spcAft>
              <a:buClr>
                <a:schemeClr val="accent6"/>
              </a:buClr>
              <a:buSzPts val="2000"/>
              <a:buFont typeface="Noto Sans Symbols"/>
              <a:buChar char="●"/>
              <a:defRPr sz="2000" b="0" i="0" u="none" strike="noStrike" cap="none">
                <a:solidFill>
                  <a:schemeClr val="dk1"/>
                </a:solidFill>
                <a:latin typeface="Corbel"/>
                <a:ea typeface="Corbel"/>
                <a:cs typeface="Corbel"/>
                <a:sym typeface="Corbel"/>
              </a:defRPr>
            </a:lvl6pPr>
            <a:lvl7pPr marL="3200400" marR="0" lvl="6" indent="-342900" algn="l" rtl="0">
              <a:spcBef>
                <a:spcPts val="360"/>
              </a:spcBef>
              <a:spcAft>
                <a:spcPts val="0"/>
              </a:spcAft>
              <a:buClr>
                <a:schemeClr val="accent1"/>
              </a:buClr>
              <a:buSzPts val="1800"/>
              <a:buFont typeface="Noto Sans Symbols"/>
              <a:buChar char="●"/>
              <a:defRPr sz="1800" b="0" i="0" u="none" strike="noStrike" cap="none">
                <a:solidFill>
                  <a:schemeClr val="dk1"/>
                </a:solidFill>
                <a:latin typeface="Corbel"/>
                <a:ea typeface="Corbel"/>
                <a:cs typeface="Corbel"/>
                <a:sym typeface="Corbel"/>
              </a:defRPr>
            </a:lvl7pPr>
            <a:lvl8pPr marL="3657600" marR="0" lvl="7" indent="-342900" algn="l" rtl="0">
              <a:spcBef>
                <a:spcPts val="360"/>
              </a:spcBef>
              <a:spcAft>
                <a:spcPts val="0"/>
              </a:spcAft>
              <a:buClr>
                <a:schemeClr val="accent2"/>
              </a:buClr>
              <a:buSzPts val="1800"/>
              <a:buFont typeface="Noto Sans Symbols"/>
              <a:buChar char="●"/>
              <a:defRPr sz="1800" b="0" i="0" u="none" strike="noStrike" cap="none">
                <a:solidFill>
                  <a:schemeClr val="dk1"/>
                </a:solidFill>
                <a:latin typeface="Corbel"/>
                <a:ea typeface="Corbel"/>
                <a:cs typeface="Corbel"/>
                <a:sym typeface="Corbel"/>
              </a:defRPr>
            </a:lvl8pPr>
            <a:lvl9pPr marL="4114800" marR="0" lvl="8" indent="-342900" algn="l" rtl="0">
              <a:spcBef>
                <a:spcPts val="360"/>
              </a:spcBef>
              <a:spcAft>
                <a:spcPts val="0"/>
              </a:spcAft>
              <a:buClr>
                <a:schemeClr val="accent3"/>
              </a:buClr>
              <a:buSzPts val="1800"/>
              <a:buFont typeface="Noto Sans Symbols"/>
              <a:buChar char="●"/>
              <a:defRPr sz="1800" b="0" i="0" u="none" strike="noStrike" cap="none">
                <a:solidFill>
                  <a:schemeClr val="dk1"/>
                </a:solidFill>
                <a:latin typeface="Corbel"/>
                <a:ea typeface="Corbel"/>
                <a:cs typeface="Corbel"/>
                <a:sym typeface="Corbel"/>
              </a:defRPr>
            </a:lvl9pPr>
          </a:lstStyle>
          <a:p>
            <a:endParaRPr/>
          </a:p>
        </p:txBody>
      </p:sp>
      <p:sp>
        <p:nvSpPr>
          <p:cNvPr id="26" name="Google Shape;26;p3"/>
          <p:cNvSpPr txBox="1">
            <a:spLocks noGrp="1"/>
          </p:cNvSpPr>
          <p:nvPr>
            <p:ph type="dt" idx="10"/>
          </p:nvPr>
        </p:nvSpPr>
        <p:spPr>
          <a:xfrm>
            <a:off x="457200" y="6476999"/>
            <a:ext cx="2133600" cy="274320"/>
          </a:xfrm>
          <a:prstGeom prst="rect">
            <a:avLst/>
          </a:prstGeom>
          <a:noFill/>
          <a:ln>
            <a:noFill/>
          </a:ln>
        </p:spPr>
        <p:txBody>
          <a:bodyPr spcFirstLastPara="1" wrap="square" lIns="109725" tIns="45700" rIns="45700" bIns="0" anchor="b" anchorCtr="0">
            <a:noAutofit/>
          </a:bodyPr>
          <a:lstStyle>
            <a:lvl1pPr marR="0" lvl="0" algn="l" rtl="0">
              <a:spcBef>
                <a:spcPts val="0"/>
              </a:spcBef>
              <a:spcAft>
                <a:spcPts val="0"/>
              </a:spcAft>
              <a:buSzPts val="1400"/>
              <a:buNone/>
              <a:defRPr sz="1200" b="0" i="0" u="none" strike="noStrike" cap="none">
                <a:solidFill>
                  <a:srgbClr val="41414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27" name="Google Shape;27;p3"/>
          <p:cNvSpPr txBox="1">
            <a:spLocks noGrp="1"/>
          </p:cNvSpPr>
          <p:nvPr>
            <p:ph type="ftr" idx="11"/>
          </p:nvPr>
        </p:nvSpPr>
        <p:spPr>
          <a:xfrm>
            <a:off x="2640596" y="6476999"/>
            <a:ext cx="5507719" cy="274320"/>
          </a:xfrm>
          <a:prstGeom prst="rect">
            <a:avLst/>
          </a:prstGeom>
          <a:noFill/>
          <a:ln>
            <a:noFill/>
          </a:ln>
        </p:spPr>
        <p:txBody>
          <a:bodyPr spcFirstLastPara="1" wrap="square" lIns="45700" tIns="45700" rIns="45700" bIns="0" anchor="b" anchorCtr="0">
            <a:noAutofit/>
          </a:bodyPr>
          <a:lstStyle>
            <a:lvl1pPr marR="0" lvl="0" algn="l" rtl="0">
              <a:spcBef>
                <a:spcPts val="0"/>
              </a:spcBef>
              <a:spcAft>
                <a:spcPts val="0"/>
              </a:spcAft>
              <a:buSzPts val="1400"/>
              <a:buNone/>
              <a:defRPr sz="1200" b="0" i="0" u="none" strike="noStrike" cap="none">
                <a:solidFill>
                  <a:srgbClr val="41414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28" name="Google Shape;28;p3"/>
          <p:cNvSpPr txBox="1">
            <a:spLocks noGrp="1"/>
          </p:cNvSpPr>
          <p:nvPr>
            <p:ph type="sldNum" idx="12"/>
          </p:nvPr>
        </p:nvSpPr>
        <p:spPr>
          <a:xfrm>
            <a:off x="8204396" y="6476999"/>
            <a:ext cx="733864" cy="274320"/>
          </a:xfrm>
          <a:prstGeom prst="rect">
            <a:avLst/>
          </a:prstGeom>
          <a:noFill/>
          <a:ln>
            <a:noFill/>
          </a:ln>
        </p:spPr>
        <p:txBody>
          <a:bodyPr spcFirstLastPara="1" wrap="square" lIns="91425" tIns="45700" rIns="91425" bIns="0" anchor="b" anchorCtr="0">
            <a:noAutofit/>
          </a:bodyPr>
          <a:lstStyle>
            <a:lvl1pPr marL="0" marR="0" lvl="0" indent="0" algn="r" rtl="0">
              <a:spcBef>
                <a:spcPts val="0"/>
              </a:spcBef>
              <a:buNone/>
              <a:defRPr sz="1200" b="0" i="0" u="none" strike="noStrike" cap="none">
                <a:solidFill>
                  <a:srgbClr val="414141"/>
                </a:solidFill>
                <a:latin typeface="Corbel"/>
                <a:ea typeface="Corbel"/>
                <a:cs typeface="Corbel"/>
                <a:sym typeface="Corbel"/>
              </a:defRPr>
            </a:lvl1pPr>
            <a:lvl2pPr marL="0" marR="0" lvl="1" indent="0" algn="r" rtl="0">
              <a:spcBef>
                <a:spcPts val="0"/>
              </a:spcBef>
              <a:buNone/>
              <a:defRPr sz="1200" b="0" i="0" u="none" strike="noStrike" cap="none">
                <a:solidFill>
                  <a:srgbClr val="414141"/>
                </a:solidFill>
                <a:latin typeface="Corbel"/>
                <a:ea typeface="Corbel"/>
                <a:cs typeface="Corbel"/>
                <a:sym typeface="Corbel"/>
              </a:defRPr>
            </a:lvl2pPr>
            <a:lvl3pPr marL="0" marR="0" lvl="2" indent="0" algn="r" rtl="0">
              <a:spcBef>
                <a:spcPts val="0"/>
              </a:spcBef>
              <a:buNone/>
              <a:defRPr sz="1200" b="0" i="0" u="none" strike="noStrike" cap="none">
                <a:solidFill>
                  <a:srgbClr val="414141"/>
                </a:solidFill>
                <a:latin typeface="Corbel"/>
                <a:ea typeface="Corbel"/>
                <a:cs typeface="Corbel"/>
                <a:sym typeface="Corbel"/>
              </a:defRPr>
            </a:lvl3pPr>
            <a:lvl4pPr marL="0" marR="0" lvl="3" indent="0" algn="r" rtl="0">
              <a:spcBef>
                <a:spcPts val="0"/>
              </a:spcBef>
              <a:buNone/>
              <a:defRPr sz="1200" b="0" i="0" u="none" strike="noStrike" cap="none">
                <a:solidFill>
                  <a:srgbClr val="414141"/>
                </a:solidFill>
                <a:latin typeface="Corbel"/>
                <a:ea typeface="Corbel"/>
                <a:cs typeface="Corbel"/>
                <a:sym typeface="Corbel"/>
              </a:defRPr>
            </a:lvl4pPr>
            <a:lvl5pPr marL="0" marR="0" lvl="4" indent="0" algn="r" rtl="0">
              <a:spcBef>
                <a:spcPts val="0"/>
              </a:spcBef>
              <a:buNone/>
              <a:defRPr sz="1200" b="0" i="0" u="none" strike="noStrike" cap="none">
                <a:solidFill>
                  <a:srgbClr val="414141"/>
                </a:solidFill>
                <a:latin typeface="Corbel"/>
                <a:ea typeface="Corbel"/>
                <a:cs typeface="Corbel"/>
                <a:sym typeface="Corbel"/>
              </a:defRPr>
            </a:lvl5pPr>
            <a:lvl6pPr marL="0" marR="0" lvl="5" indent="0" algn="r" rtl="0">
              <a:spcBef>
                <a:spcPts val="0"/>
              </a:spcBef>
              <a:buNone/>
              <a:defRPr sz="1200" b="0" i="0" u="none" strike="noStrike" cap="none">
                <a:solidFill>
                  <a:srgbClr val="414141"/>
                </a:solidFill>
                <a:latin typeface="Corbel"/>
                <a:ea typeface="Corbel"/>
                <a:cs typeface="Corbel"/>
                <a:sym typeface="Corbel"/>
              </a:defRPr>
            </a:lvl6pPr>
            <a:lvl7pPr marL="0" marR="0" lvl="6" indent="0" algn="r" rtl="0">
              <a:spcBef>
                <a:spcPts val="0"/>
              </a:spcBef>
              <a:buNone/>
              <a:defRPr sz="1200" b="0" i="0" u="none" strike="noStrike" cap="none">
                <a:solidFill>
                  <a:srgbClr val="414141"/>
                </a:solidFill>
                <a:latin typeface="Corbel"/>
                <a:ea typeface="Corbel"/>
                <a:cs typeface="Corbel"/>
                <a:sym typeface="Corbel"/>
              </a:defRPr>
            </a:lvl7pPr>
            <a:lvl8pPr marL="0" marR="0" lvl="7" indent="0" algn="r" rtl="0">
              <a:spcBef>
                <a:spcPts val="0"/>
              </a:spcBef>
              <a:buNone/>
              <a:defRPr sz="1200" b="0" i="0" u="none" strike="noStrike" cap="none">
                <a:solidFill>
                  <a:srgbClr val="414141"/>
                </a:solidFill>
                <a:latin typeface="Corbel"/>
                <a:ea typeface="Corbel"/>
                <a:cs typeface="Corbel"/>
                <a:sym typeface="Corbel"/>
              </a:defRPr>
            </a:lvl8pPr>
            <a:lvl9pPr marL="0" marR="0" lvl="8" indent="0" algn="r" rtl="0">
              <a:spcBef>
                <a:spcPts val="0"/>
              </a:spcBef>
              <a:buNone/>
              <a:defRPr sz="1200" b="0" i="0" u="none" strike="noStrike" cap="none">
                <a:solidFill>
                  <a:srgbClr val="41414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N-cWaRRLh3k"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9.jpg"/><Relationship Id="rId4" Type="http://schemas.openxmlformats.org/officeDocument/2006/relationships/image" Target="../media/image8.jpg"/></Relationships>
</file>

<file path=ppt/slides/_rels/slide7.xml.rels><?xml version="1.0" encoding="UTF-8" standalone="yes"?>
<Relationships xmlns="http://schemas.openxmlformats.org/package/2006/relationships"><Relationship Id="rId8" Type="http://schemas.openxmlformats.org/officeDocument/2006/relationships/image" Target="../media/image15.jpg"/><Relationship Id="rId3" Type="http://schemas.openxmlformats.org/officeDocument/2006/relationships/image" Target="../media/image10.jpg"/><Relationship Id="rId7" Type="http://schemas.openxmlformats.org/officeDocument/2006/relationships/image" Target="../media/image14.jp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3.jpg"/><Relationship Id="rId5" Type="http://schemas.openxmlformats.org/officeDocument/2006/relationships/image" Target="../media/image12.jpg"/><Relationship Id="rId4" Type="http://schemas.openxmlformats.org/officeDocument/2006/relationships/image" Target="../media/image11.jpg"/><Relationship Id="rId9" Type="http://schemas.openxmlformats.org/officeDocument/2006/relationships/image" Target="../media/image16.jpg"/></Relationships>
</file>

<file path=ppt/slides/_rels/slide8.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www.youtube.com/watch?v=s4LZwCDaoQM"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5"/>
          <p:cNvSpPr txBox="1">
            <a:spLocks noGrp="1"/>
          </p:cNvSpPr>
          <p:nvPr>
            <p:ph type="ctrTitle"/>
          </p:nvPr>
        </p:nvSpPr>
        <p:spPr>
          <a:xfrm>
            <a:off x="685800" y="3355848"/>
            <a:ext cx="8077200" cy="1673352"/>
          </a:xfrm>
          <a:prstGeom prst="rect">
            <a:avLst/>
          </a:prstGeom>
          <a:noFill/>
          <a:ln>
            <a:noFill/>
          </a:ln>
        </p:spPr>
        <p:txBody>
          <a:bodyPr spcFirstLastPara="1" wrap="square" lIns="91425" tIns="0" rIns="45700" bIns="0" anchor="t" anchorCtr="0">
            <a:noAutofit/>
          </a:bodyPr>
          <a:lstStyle/>
          <a:p>
            <a:pPr marL="0" lvl="0" indent="0" algn="l" rtl="0">
              <a:spcBef>
                <a:spcPts val="0"/>
              </a:spcBef>
              <a:spcAft>
                <a:spcPts val="0"/>
              </a:spcAft>
              <a:buClr>
                <a:srgbClr val="FFC700"/>
              </a:buClr>
              <a:buSzPts val="4400"/>
              <a:buFont typeface="Corbel"/>
              <a:buNone/>
            </a:pPr>
            <a:r>
              <a:rPr lang="en-GB" sz="4400"/>
              <a:t>Environmentally friendly design</a:t>
            </a:r>
            <a:endParaRPr/>
          </a:p>
        </p:txBody>
      </p:sp>
      <p:sp>
        <p:nvSpPr>
          <p:cNvPr id="113" name="Google Shape;113;p15"/>
          <p:cNvSpPr txBox="1">
            <a:spLocks noGrp="1"/>
          </p:cNvSpPr>
          <p:nvPr>
            <p:ph type="subTitle" idx="1"/>
          </p:nvPr>
        </p:nvSpPr>
        <p:spPr>
          <a:xfrm>
            <a:off x="685800" y="1828800"/>
            <a:ext cx="8077200" cy="1499616"/>
          </a:xfrm>
          <a:prstGeom prst="rect">
            <a:avLst/>
          </a:prstGeom>
          <a:noFill/>
          <a:ln>
            <a:noFill/>
          </a:ln>
        </p:spPr>
        <p:txBody>
          <a:bodyPr spcFirstLastPara="1" wrap="square" lIns="118850" tIns="0" rIns="45700" bIns="0" anchor="b" anchorCtr="0">
            <a:noAutofit/>
          </a:bodyPr>
          <a:lstStyle/>
          <a:p>
            <a:pPr marL="0" lvl="0" indent="0" algn="l" rtl="0">
              <a:spcBef>
                <a:spcPts val="0"/>
              </a:spcBef>
              <a:spcAft>
                <a:spcPts val="0"/>
              </a:spcAft>
              <a:buSzPts val="1600"/>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24"/>
          <p:cNvSpPr txBox="1">
            <a:spLocks noGrp="1"/>
          </p:cNvSpPr>
          <p:nvPr>
            <p:ph type="title"/>
          </p:nvPr>
        </p:nvSpPr>
        <p:spPr>
          <a:xfrm>
            <a:off x="457200" y="155448"/>
            <a:ext cx="8229600" cy="1252728"/>
          </a:xfrm>
          <a:prstGeom prst="rect">
            <a:avLst/>
          </a:prstGeom>
          <a:noFill/>
          <a:ln>
            <a:noFill/>
          </a:ln>
        </p:spPr>
        <p:txBody>
          <a:bodyPr spcFirstLastPara="1" wrap="square" lIns="91425" tIns="45700" rIns="45700" bIns="45700" anchor="ctr" anchorCtr="0">
            <a:noAutofit/>
          </a:bodyPr>
          <a:lstStyle/>
          <a:p>
            <a:pPr marL="0" lvl="0" indent="0" algn="l" rtl="0">
              <a:spcBef>
                <a:spcPts val="0"/>
              </a:spcBef>
              <a:spcAft>
                <a:spcPts val="0"/>
              </a:spcAft>
              <a:buClr>
                <a:srgbClr val="FFC700"/>
              </a:buClr>
              <a:buSzPts val="4050"/>
              <a:buFont typeface="Corbel"/>
              <a:buNone/>
            </a:pPr>
            <a:r>
              <a:rPr lang="en-GB" sz="4050"/>
              <a:t>Other ways to reduce our impact on the environment</a:t>
            </a:r>
            <a:endParaRPr sz="4050"/>
          </a:p>
        </p:txBody>
      </p:sp>
      <p:sp>
        <p:nvSpPr>
          <p:cNvPr id="215" name="Google Shape;215;p24"/>
          <p:cNvSpPr txBox="1">
            <a:spLocks noGrp="1"/>
          </p:cNvSpPr>
          <p:nvPr>
            <p:ph type="body" idx="1"/>
          </p:nvPr>
        </p:nvSpPr>
        <p:spPr>
          <a:xfrm>
            <a:off x="457200" y="1775191"/>
            <a:ext cx="8229600" cy="4625609"/>
          </a:xfrm>
          <a:prstGeom prst="rect">
            <a:avLst/>
          </a:prstGeom>
          <a:noFill/>
          <a:ln>
            <a:noFill/>
          </a:ln>
        </p:spPr>
        <p:txBody>
          <a:bodyPr spcFirstLastPara="1" wrap="square" lIns="54850" tIns="91425" rIns="91425" bIns="45700" anchor="t" anchorCtr="0">
            <a:noAutofit/>
          </a:bodyPr>
          <a:lstStyle/>
          <a:p>
            <a:pPr marL="281432" lvl="0" indent="0" algn="l" rtl="0">
              <a:spcBef>
                <a:spcPts val="0"/>
              </a:spcBef>
              <a:spcAft>
                <a:spcPts val="0"/>
              </a:spcAft>
              <a:buSzPts val="2560"/>
              <a:buNone/>
            </a:pPr>
            <a:r>
              <a:rPr lang="en-GB" sz="1800" b="1"/>
              <a:t>Reduce energy use</a:t>
            </a:r>
            <a:endParaRPr sz="1800" b="1"/>
          </a:p>
          <a:p>
            <a:pPr marL="281432" lvl="0" indent="0" algn="l" rtl="0">
              <a:spcBef>
                <a:spcPts val="0"/>
              </a:spcBef>
              <a:spcAft>
                <a:spcPts val="0"/>
              </a:spcAft>
              <a:buSzPts val="2560"/>
              <a:buNone/>
            </a:pPr>
            <a:r>
              <a:rPr lang="en-GB" sz="1800"/>
              <a:t>Try to reduce the amount of energy that you use. For example, many products such as fridges and washing machines have a rating to tell you how energy efficient they are. When boiling water in a kettle, try to only fill it with just enough water. For example if you are making two cups of tea then only fill the kettle with two cups of water.</a:t>
            </a:r>
            <a:endParaRPr sz="1800"/>
          </a:p>
          <a:p>
            <a:pPr marL="281432" lvl="0" indent="0" algn="l" rtl="0">
              <a:spcBef>
                <a:spcPts val="0"/>
              </a:spcBef>
              <a:spcAft>
                <a:spcPts val="0"/>
              </a:spcAft>
              <a:buSzPts val="2560"/>
              <a:buNone/>
            </a:pPr>
            <a:endParaRPr sz="1800"/>
          </a:p>
          <a:p>
            <a:pPr marL="281432" lvl="0" indent="0" algn="l" rtl="0">
              <a:spcBef>
                <a:spcPts val="0"/>
              </a:spcBef>
              <a:spcAft>
                <a:spcPts val="0"/>
              </a:spcAft>
              <a:buSzPts val="2560"/>
              <a:buNone/>
            </a:pPr>
            <a:r>
              <a:rPr lang="en-GB" sz="1800" b="1"/>
              <a:t>Do you really need it?</a:t>
            </a:r>
            <a:endParaRPr sz="1800" b="1"/>
          </a:p>
          <a:p>
            <a:pPr marL="281432" lvl="0" indent="0" algn="l" rtl="0">
              <a:spcBef>
                <a:spcPts val="0"/>
              </a:spcBef>
              <a:spcAft>
                <a:spcPts val="0"/>
              </a:spcAft>
              <a:buSzPts val="2560"/>
              <a:buNone/>
            </a:pPr>
            <a:r>
              <a:rPr lang="en-GB" sz="1800"/>
              <a:t>Next time you are going to buy something ask yourself,  ‘Do I need this?’ There are many things that we buy, use for a short time and then throw away. Only buy things that you really need.</a:t>
            </a:r>
            <a:endParaRPr sz="1800"/>
          </a:p>
          <a:p>
            <a:pPr marL="281432" lvl="0" indent="0" algn="l" rtl="0">
              <a:spcBef>
                <a:spcPts val="0"/>
              </a:spcBef>
              <a:spcAft>
                <a:spcPts val="0"/>
              </a:spcAft>
              <a:buSzPts val="2560"/>
              <a:buNone/>
            </a:pPr>
            <a:endParaRPr sz="1800"/>
          </a:p>
          <a:p>
            <a:pPr marL="281432" lvl="0" indent="0" algn="l" rtl="0">
              <a:spcBef>
                <a:spcPts val="0"/>
              </a:spcBef>
              <a:spcAft>
                <a:spcPts val="0"/>
              </a:spcAft>
              <a:buSzPts val="2560"/>
              <a:buNone/>
            </a:pPr>
            <a:r>
              <a:rPr lang="en-GB" sz="1800" b="1"/>
              <a:t>Repair</a:t>
            </a:r>
            <a:endParaRPr sz="1800" b="1"/>
          </a:p>
          <a:p>
            <a:pPr marL="281432" lvl="0" indent="0" algn="l" rtl="0">
              <a:spcBef>
                <a:spcPts val="0"/>
              </a:spcBef>
              <a:spcAft>
                <a:spcPts val="0"/>
              </a:spcAft>
              <a:buSzPts val="2560"/>
              <a:buNone/>
            </a:pPr>
            <a:r>
              <a:rPr lang="en-GB" sz="1800"/>
              <a:t>If something stops working then try to repair it. Learn the skills needed to fix things. It will save you money and help the environment too.</a:t>
            </a:r>
            <a:endParaRPr sz="1800"/>
          </a:p>
          <a:p>
            <a:pPr marL="281432" lvl="0" indent="0" algn="l" rtl="0">
              <a:spcBef>
                <a:spcPts val="0"/>
              </a:spcBef>
              <a:spcAft>
                <a:spcPts val="0"/>
              </a:spcAft>
              <a:buSzPts val="2560"/>
              <a:buNone/>
            </a:pPr>
            <a:endParaRPr sz="1800"/>
          </a:p>
          <a:p>
            <a:pPr marL="281432" lvl="0" indent="0" algn="l" rtl="0">
              <a:spcBef>
                <a:spcPts val="0"/>
              </a:spcBef>
              <a:spcAft>
                <a:spcPts val="0"/>
              </a:spcAft>
              <a:buSzPts val="2560"/>
              <a:buNone/>
            </a:pPr>
            <a:endParaRPr sz="1800"/>
          </a:p>
          <a:p>
            <a:pPr marL="438912" lvl="0" indent="-320040" algn="l" rtl="0">
              <a:spcBef>
                <a:spcPts val="0"/>
              </a:spcBef>
              <a:spcAft>
                <a:spcPts val="0"/>
              </a:spcAft>
              <a:buSzPts val="2560"/>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25"/>
          <p:cNvSpPr txBox="1">
            <a:spLocks noGrp="1"/>
          </p:cNvSpPr>
          <p:nvPr>
            <p:ph type="title"/>
          </p:nvPr>
        </p:nvSpPr>
        <p:spPr>
          <a:xfrm>
            <a:off x="457200" y="155448"/>
            <a:ext cx="8229600" cy="1252728"/>
          </a:xfrm>
          <a:prstGeom prst="rect">
            <a:avLst/>
          </a:prstGeom>
          <a:noFill/>
          <a:ln>
            <a:noFill/>
          </a:ln>
        </p:spPr>
        <p:txBody>
          <a:bodyPr spcFirstLastPara="1" wrap="square" lIns="91425" tIns="45700" rIns="45700" bIns="45700" anchor="ctr" anchorCtr="0">
            <a:noAutofit/>
          </a:bodyPr>
          <a:lstStyle/>
          <a:p>
            <a:pPr marL="0" lvl="0" indent="0" algn="l" rtl="0">
              <a:spcBef>
                <a:spcPts val="0"/>
              </a:spcBef>
              <a:spcAft>
                <a:spcPts val="0"/>
              </a:spcAft>
              <a:buClr>
                <a:srgbClr val="FFC700"/>
              </a:buClr>
              <a:buSzPts val="4500"/>
              <a:buFont typeface="Corbel"/>
              <a:buNone/>
            </a:pPr>
            <a:r>
              <a:rPr lang="en-GB"/>
              <a:t>Case study</a:t>
            </a:r>
            <a:endParaRPr/>
          </a:p>
        </p:txBody>
      </p:sp>
      <p:sp>
        <p:nvSpPr>
          <p:cNvPr id="221" name="Google Shape;221;p25"/>
          <p:cNvSpPr txBox="1">
            <a:spLocks noGrp="1"/>
          </p:cNvSpPr>
          <p:nvPr>
            <p:ph type="body" idx="1"/>
          </p:nvPr>
        </p:nvSpPr>
        <p:spPr>
          <a:xfrm>
            <a:off x="457200" y="1775191"/>
            <a:ext cx="5122912" cy="2301881"/>
          </a:xfrm>
          <a:prstGeom prst="rect">
            <a:avLst/>
          </a:prstGeom>
          <a:noFill/>
          <a:ln>
            <a:noFill/>
          </a:ln>
        </p:spPr>
        <p:txBody>
          <a:bodyPr spcFirstLastPara="1" wrap="square" lIns="54850" tIns="91425" rIns="91425" bIns="45700" anchor="t" anchorCtr="0">
            <a:noAutofit/>
          </a:bodyPr>
          <a:lstStyle/>
          <a:p>
            <a:pPr marL="438912" lvl="0" indent="-320040" algn="l" rtl="0">
              <a:lnSpc>
                <a:spcPct val="80000"/>
              </a:lnSpc>
              <a:spcBef>
                <a:spcPts val="0"/>
              </a:spcBef>
              <a:spcAft>
                <a:spcPts val="0"/>
              </a:spcAft>
              <a:buSzPts val="2176"/>
              <a:buNone/>
            </a:pPr>
            <a:r>
              <a:rPr lang="en-GB" sz="2720"/>
              <a:t>This kettle is made from plastic. It</a:t>
            </a:r>
            <a:endParaRPr/>
          </a:p>
          <a:p>
            <a:pPr marL="438912" lvl="0" indent="-320040" algn="l" rtl="0">
              <a:lnSpc>
                <a:spcPct val="80000"/>
              </a:lnSpc>
              <a:spcBef>
                <a:spcPts val="0"/>
              </a:spcBef>
              <a:spcAft>
                <a:spcPts val="0"/>
              </a:spcAft>
              <a:buSzPts val="2176"/>
              <a:buNone/>
            </a:pPr>
            <a:r>
              <a:rPr lang="en-GB" sz="2720"/>
              <a:t>will last for about 3 years before</a:t>
            </a:r>
            <a:endParaRPr/>
          </a:p>
          <a:p>
            <a:pPr marL="438912" lvl="0" indent="-320040" algn="l" rtl="0">
              <a:lnSpc>
                <a:spcPct val="80000"/>
              </a:lnSpc>
              <a:spcBef>
                <a:spcPts val="0"/>
              </a:spcBef>
              <a:spcAft>
                <a:spcPts val="0"/>
              </a:spcAft>
              <a:buSzPts val="2176"/>
              <a:buNone/>
            </a:pPr>
            <a:r>
              <a:rPr lang="en-GB" sz="2720"/>
              <a:t>the switch or heating element</a:t>
            </a:r>
            <a:endParaRPr/>
          </a:p>
          <a:p>
            <a:pPr marL="438912" lvl="0" indent="-320040" algn="l" rtl="0">
              <a:lnSpc>
                <a:spcPct val="80000"/>
              </a:lnSpc>
              <a:spcBef>
                <a:spcPts val="0"/>
              </a:spcBef>
              <a:spcAft>
                <a:spcPts val="0"/>
              </a:spcAft>
              <a:buSzPts val="2176"/>
              <a:buNone/>
            </a:pPr>
            <a:r>
              <a:rPr lang="en-GB" sz="2720"/>
              <a:t>stops working. However it only</a:t>
            </a:r>
            <a:endParaRPr/>
          </a:p>
          <a:p>
            <a:pPr marL="438912" lvl="0" indent="-320040" algn="l" rtl="0">
              <a:lnSpc>
                <a:spcPct val="80000"/>
              </a:lnSpc>
              <a:spcBef>
                <a:spcPts val="0"/>
              </a:spcBef>
              <a:spcAft>
                <a:spcPts val="0"/>
              </a:spcAft>
              <a:buSzPts val="2176"/>
              <a:buNone/>
            </a:pPr>
            <a:r>
              <a:rPr lang="en-GB" sz="2720"/>
              <a:t>costs £7.99 so I can replace it</a:t>
            </a:r>
            <a:endParaRPr/>
          </a:p>
          <a:p>
            <a:pPr marL="438912" lvl="0" indent="-320040" algn="l" rtl="0">
              <a:lnSpc>
                <a:spcPct val="80000"/>
              </a:lnSpc>
              <a:spcBef>
                <a:spcPts val="0"/>
              </a:spcBef>
              <a:spcAft>
                <a:spcPts val="0"/>
              </a:spcAft>
              <a:buSzPts val="2176"/>
              <a:buNone/>
            </a:pPr>
            <a:r>
              <a:rPr lang="en-GB" sz="2720"/>
              <a:t>easily.</a:t>
            </a:r>
            <a:endParaRPr sz="2720"/>
          </a:p>
          <a:p>
            <a:pPr marL="438912" lvl="0" indent="-320040" algn="l" rtl="0">
              <a:lnSpc>
                <a:spcPct val="80000"/>
              </a:lnSpc>
              <a:spcBef>
                <a:spcPts val="0"/>
              </a:spcBef>
              <a:spcAft>
                <a:spcPts val="0"/>
              </a:spcAft>
              <a:buSzPts val="2176"/>
              <a:buNone/>
            </a:pPr>
            <a:endParaRPr sz="2720"/>
          </a:p>
        </p:txBody>
      </p:sp>
      <p:sp>
        <p:nvSpPr>
          <p:cNvPr id="222" name="Google Shape;222;p25"/>
          <p:cNvSpPr txBox="1"/>
          <p:nvPr/>
        </p:nvSpPr>
        <p:spPr>
          <a:xfrm>
            <a:off x="467544" y="1772816"/>
            <a:ext cx="8229600" cy="4625609"/>
          </a:xfrm>
          <a:prstGeom prst="rect">
            <a:avLst/>
          </a:prstGeom>
          <a:noFill/>
          <a:ln>
            <a:noFill/>
          </a:ln>
        </p:spPr>
        <p:txBody>
          <a:bodyPr spcFirstLastPara="1" wrap="square" lIns="54850" tIns="91425" rIns="91425" bIns="45700" anchor="t" anchorCtr="0">
            <a:noAutofit/>
          </a:bodyPr>
          <a:lstStyle/>
          <a:p>
            <a:pPr marL="118871" marR="0" lvl="0" indent="0" algn="l" rtl="0">
              <a:lnSpc>
                <a:spcPct val="100000"/>
              </a:lnSpc>
              <a:spcBef>
                <a:spcPts val="0"/>
              </a:spcBef>
              <a:spcAft>
                <a:spcPts val="0"/>
              </a:spcAft>
              <a:buNone/>
            </a:pPr>
            <a:endParaRPr sz="3200" b="0" i="0" u="none" strike="noStrike" cap="none">
              <a:solidFill>
                <a:schemeClr val="dk1"/>
              </a:solidFill>
              <a:latin typeface="Corbel"/>
              <a:ea typeface="Corbel"/>
              <a:cs typeface="Corbel"/>
              <a:sym typeface="Corbel"/>
            </a:endParaRPr>
          </a:p>
        </p:txBody>
      </p:sp>
      <p:sp>
        <p:nvSpPr>
          <p:cNvPr id="223" name="Google Shape;223;p25"/>
          <p:cNvSpPr txBox="1"/>
          <p:nvPr/>
        </p:nvSpPr>
        <p:spPr>
          <a:xfrm>
            <a:off x="539552" y="4293096"/>
            <a:ext cx="5040560" cy="1384995"/>
          </a:xfrm>
          <a:prstGeom prst="rect">
            <a:avLst/>
          </a:prstGeom>
          <a:noFill/>
          <a:ln>
            <a:noFill/>
          </a:ln>
        </p:spPr>
        <p:txBody>
          <a:bodyPr spcFirstLastPara="1" wrap="square" lIns="91425" tIns="45700" rIns="91425" bIns="45700" anchor="t" anchorCtr="0">
            <a:noAutofit/>
          </a:bodyPr>
          <a:lstStyle/>
          <a:p>
            <a:pPr marL="438912" lvl="0" indent="-320040" algn="l" rtl="0">
              <a:spcBef>
                <a:spcPts val="0"/>
              </a:spcBef>
              <a:spcAft>
                <a:spcPts val="0"/>
              </a:spcAft>
              <a:buClr>
                <a:schemeClr val="dk1"/>
              </a:buClr>
              <a:buSzPts val="2560"/>
              <a:buFont typeface="Arial"/>
              <a:buNone/>
            </a:pPr>
            <a:r>
              <a:rPr lang="en-GB" sz="3200" b="1">
                <a:solidFill>
                  <a:schemeClr val="dk1"/>
                </a:solidFill>
                <a:latin typeface="Corbel"/>
                <a:ea typeface="Corbel"/>
                <a:cs typeface="Corbel"/>
                <a:sym typeface="Corbel"/>
              </a:rPr>
              <a:t>Worksheet task 3</a:t>
            </a:r>
            <a:endParaRPr sz="2800">
              <a:solidFill>
                <a:schemeClr val="dk1"/>
              </a:solidFill>
              <a:latin typeface="Corbel"/>
              <a:ea typeface="Corbel"/>
              <a:cs typeface="Corbel"/>
              <a:sym typeface="Corbel"/>
            </a:endParaRPr>
          </a:p>
          <a:p>
            <a:pPr marL="0" marR="0" lvl="0" indent="0" algn="l" rtl="0">
              <a:spcBef>
                <a:spcPts val="0"/>
              </a:spcBef>
              <a:spcAft>
                <a:spcPts val="0"/>
              </a:spcAft>
              <a:buNone/>
            </a:pPr>
            <a:endParaRPr sz="2800">
              <a:solidFill>
                <a:schemeClr val="dk1"/>
              </a:solidFill>
              <a:latin typeface="Corbel"/>
              <a:ea typeface="Corbel"/>
              <a:cs typeface="Corbel"/>
              <a:sym typeface="Corbel"/>
            </a:endParaRPr>
          </a:p>
          <a:p>
            <a:pPr marL="0" marR="0" lvl="0" indent="0" algn="l" rtl="0">
              <a:spcBef>
                <a:spcPts val="0"/>
              </a:spcBef>
              <a:spcAft>
                <a:spcPts val="0"/>
              </a:spcAft>
              <a:buNone/>
            </a:pPr>
            <a:r>
              <a:rPr lang="en-GB" sz="2800">
                <a:solidFill>
                  <a:schemeClr val="dk1"/>
                </a:solidFill>
                <a:latin typeface="Corbel"/>
                <a:ea typeface="Corbel"/>
                <a:cs typeface="Corbel"/>
                <a:sym typeface="Corbel"/>
              </a:rPr>
              <a:t>Suggest how we can make the kettle more environmentally friendly.</a:t>
            </a:r>
            <a:endParaRPr sz="2800">
              <a:solidFill>
                <a:schemeClr val="dk1"/>
              </a:solidFill>
              <a:latin typeface="Corbel"/>
              <a:ea typeface="Corbel"/>
              <a:cs typeface="Corbel"/>
              <a:sym typeface="Corbel"/>
            </a:endParaRPr>
          </a:p>
        </p:txBody>
      </p:sp>
      <p:pic>
        <p:nvPicPr>
          <p:cNvPr id="224" name="Google Shape;224;p25" descr="Image result for plastic jug kettle"/>
          <p:cNvPicPr preferRelativeResize="0"/>
          <p:nvPr/>
        </p:nvPicPr>
        <p:blipFill rotWithShape="1">
          <a:blip r:embed="rId3">
            <a:alphaModFix/>
          </a:blip>
          <a:srcRect l="9578" r="6136"/>
          <a:stretch/>
        </p:blipFill>
        <p:spPr>
          <a:xfrm>
            <a:off x="5652120" y="2060848"/>
            <a:ext cx="3168352" cy="3759027"/>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26"/>
          <p:cNvSpPr txBox="1">
            <a:spLocks noGrp="1"/>
          </p:cNvSpPr>
          <p:nvPr>
            <p:ph type="title"/>
          </p:nvPr>
        </p:nvSpPr>
        <p:spPr>
          <a:xfrm>
            <a:off x="457200" y="155448"/>
            <a:ext cx="8229600" cy="1252728"/>
          </a:xfrm>
          <a:prstGeom prst="rect">
            <a:avLst/>
          </a:prstGeom>
          <a:noFill/>
          <a:ln>
            <a:noFill/>
          </a:ln>
        </p:spPr>
        <p:txBody>
          <a:bodyPr spcFirstLastPara="1" wrap="square" lIns="91425" tIns="45700" rIns="45700" bIns="45700" anchor="ctr" anchorCtr="0">
            <a:noAutofit/>
          </a:bodyPr>
          <a:lstStyle/>
          <a:p>
            <a:pPr marL="0" lvl="0" indent="0" algn="l" rtl="0">
              <a:spcBef>
                <a:spcPts val="0"/>
              </a:spcBef>
              <a:spcAft>
                <a:spcPts val="0"/>
              </a:spcAft>
              <a:buClr>
                <a:srgbClr val="FFC700"/>
              </a:buClr>
              <a:buSzPts val="4050"/>
              <a:buFont typeface="Corbel"/>
              <a:buNone/>
            </a:pPr>
            <a:r>
              <a:rPr lang="en-GB" sz="4050"/>
              <a:t>How can we reduce our impact on the planet?</a:t>
            </a:r>
            <a:endParaRPr sz="4050"/>
          </a:p>
        </p:txBody>
      </p:sp>
      <p:sp>
        <p:nvSpPr>
          <p:cNvPr id="230" name="Google Shape;230;p26"/>
          <p:cNvSpPr txBox="1">
            <a:spLocks noGrp="1"/>
          </p:cNvSpPr>
          <p:nvPr>
            <p:ph type="body" idx="1"/>
          </p:nvPr>
        </p:nvSpPr>
        <p:spPr>
          <a:xfrm>
            <a:off x="457200" y="1775191"/>
            <a:ext cx="8229600" cy="4625609"/>
          </a:xfrm>
          <a:prstGeom prst="rect">
            <a:avLst/>
          </a:prstGeom>
          <a:noFill/>
          <a:ln>
            <a:noFill/>
          </a:ln>
        </p:spPr>
        <p:txBody>
          <a:bodyPr spcFirstLastPara="1" wrap="square" lIns="54850" tIns="91425" rIns="91425" bIns="45700" anchor="t" anchorCtr="0">
            <a:noAutofit/>
          </a:bodyPr>
          <a:lstStyle/>
          <a:p>
            <a:pPr marL="438912" lvl="0" indent="-320040" algn="l" rtl="0">
              <a:spcBef>
                <a:spcPts val="0"/>
              </a:spcBef>
              <a:spcAft>
                <a:spcPts val="0"/>
              </a:spcAft>
              <a:buClr>
                <a:schemeClr val="dk1"/>
              </a:buClr>
              <a:buSzPts val="2560"/>
              <a:buFont typeface="Arial"/>
              <a:buNone/>
            </a:pPr>
            <a:r>
              <a:rPr lang="en-GB" b="1"/>
              <a:t>Worksheet task 3</a:t>
            </a:r>
            <a:endParaRPr b="1"/>
          </a:p>
          <a:p>
            <a:pPr marL="438912" lvl="0" indent="-320040" algn="l" rtl="0">
              <a:spcBef>
                <a:spcPts val="0"/>
              </a:spcBef>
              <a:spcAft>
                <a:spcPts val="0"/>
              </a:spcAft>
              <a:buSzPts val="2560"/>
              <a:buNone/>
            </a:pPr>
            <a:endParaRPr b="1"/>
          </a:p>
          <a:p>
            <a:pPr marL="438912" lvl="0" indent="-320040" algn="l" rtl="0">
              <a:spcBef>
                <a:spcPts val="0"/>
              </a:spcBef>
              <a:spcAft>
                <a:spcPts val="0"/>
              </a:spcAft>
              <a:buSzPts val="2560"/>
              <a:buNone/>
            </a:pPr>
            <a:r>
              <a:rPr lang="en-GB" b="1"/>
              <a:t>In your own words, describe some of the ways in which we reduce our impact on the environment.</a:t>
            </a:r>
            <a:endParaRPr/>
          </a:p>
          <a:p>
            <a:pPr marL="438912" lvl="0" indent="-320040" algn="l" rtl="0">
              <a:spcBef>
                <a:spcPts val="0"/>
              </a:spcBef>
              <a:spcAft>
                <a:spcPts val="0"/>
              </a:spcAft>
              <a:buSzPts val="2560"/>
              <a:buNone/>
            </a:pPr>
            <a:endParaRPr b="1"/>
          </a:p>
          <a:p>
            <a:pPr marL="438912" lvl="0" indent="-320040" algn="l" rtl="0">
              <a:spcBef>
                <a:spcPts val="0"/>
              </a:spcBef>
              <a:spcAft>
                <a:spcPts val="0"/>
              </a:spcAft>
              <a:buSzPts val="2560"/>
              <a:buNone/>
            </a:pPr>
            <a:r>
              <a:rPr lang="en-GB" b="1" i="1"/>
              <a:t>Some of the ways in which we can save the environment include…</a:t>
            </a:r>
            <a:endParaRPr i="1"/>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27"/>
          <p:cNvSpPr txBox="1">
            <a:spLocks noGrp="1"/>
          </p:cNvSpPr>
          <p:nvPr>
            <p:ph type="title"/>
          </p:nvPr>
        </p:nvSpPr>
        <p:spPr>
          <a:xfrm>
            <a:off x="457200" y="155448"/>
            <a:ext cx="8229600" cy="1252728"/>
          </a:xfrm>
          <a:prstGeom prst="rect">
            <a:avLst/>
          </a:prstGeom>
          <a:noFill/>
          <a:ln>
            <a:noFill/>
          </a:ln>
        </p:spPr>
        <p:txBody>
          <a:bodyPr spcFirstLastPara="1" wrap="square" lIns="91425" tIns="45700" rIns="45700" bIns="45700" anchor="ctr" anchorCtr="0">
            <a:noAutofit/>
          </a:bodyPr>
          <a:lstStyle/>
          <a:p>
            <a:pPr marL="0" lvl="0" indent="0" algn="l" rtl="0">
              <a:spcBef>
                <a:spcPts val="0"/>
              </a:spcBef>
              <a:spcAft>
                <a:spcPts val="0"/>
              </a:spcAft>
              <a:buClr>
                <a:srgbClr val="FFC700"/>
              </a:buClr>
              <a:buSzPts val="4500"/>
              <a:buFont typeface="Corbel"/>
              <a:buNone/>
            </a:pPr>
            <a:r>
              <a:rPr lang="en-GB"/>
              <a:t>Video</a:t>
            </a:r>
            <a:endParaRPr/>
          </a:p>
        </p:txBody>
      </p:sp>
      <p:sp>
        <p:nvSpPr>
          <p:cNvPr id="236" name="Google Shape;236;p27"/>
          <p:cNvSpPr txBox="1">
            <a:spLocks noGrp="1"/>
          </p:cNvSpPr>
          <p:nvPr>
            <p:ph type="body" idx="1"/>
          </p:nvPr>
        </p:nvSpPr>
        <p:spPr>
          <a:xfrm>
            <a:off x="457200" y="1775191"/>
            <a:ext cx="8229600" cy="4625609"/>
          </a:xfrm>
          <a:prstGeom prst="rect">
            <a:avLst/>
          </a:prstGeom>
          <a:noFill/>
          <a:ln>
            <a:noFill/>
          </a:ln>
        </p:spPr>
        <p:txBody>
          <a:bodyPr spcFirstLastPara="1" wrap="square" lIns="54850" tIns="91425" rIns="91425" bIns="45700" anchor="t" anchorCtr="0">
            <a:noAutofit/>
          </a:bodyPr>
          <a:lstStyle/>
          <a:p>
            <a:pPr marL="0" lvl="0" indent="0" algn="l" rtl="0">
              <a:spcBef>
                <a:spcPts val="0"/>
              </a:spcBef>
              <a:spcAft>
                <a:spcPts val="0"/>
              </a:spcAft>
              <a:buSzPts val="2560"/>
              <a:buNone/>
            </a:pPr>
            <a:r>
              <a:rPr lang="en-GB"/>
              <a:t>Watch the video on the circular economy</a:t>
            </a:r>
            <a:endParaRPr/>
          </a:p>
          <a:p>
            <a:pPr marL="438912" lvl="0" indent="0" algn="l" rtl="0">
              <a:spcBef>
                <a:spcPts val="0"/>
              </a:spcBef>
              <a:spcAft>
                <a:spcPts val="0"/>
              </a:spcAft>
              <a:buNone/>
            </a:pPr>
            <a:endParaRPr/>
          </a:p>
        </p:txBody>
      </p:sp>
      <p:sp>
        <p:nvSpPr>
          <p:cNvPr id="237" name="Google Shape;237;p27"/>
          <p:cNvSpPr txBox="1"/>
          <p:nvPr/>
        </p:nvSpPr>
        <p:spPr>
          <a:xfrm>
            <a:off x="5407400" y="2588000"/>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sz="3000" u="sng">
                <a:solidFill>
                  <a:schemeClr val="hlink"/>
                </a:solidFill>
                <a:hlinkClick r:id="rId3"/>
              </a:rPr>
              <a:t>The Circular Economy</a:t>
            </a:r>
            <a:endParaRPr sz="3000"/>
          </a:p>
        </p:txBody>
      </p:sp>
      <p:sp>
        <p:nvSpPr>
          <p:cNvPr id="238" name="Google Shape;238;p27"/>
          <p:cNvSpPr txBox="1"/>
          <p:nvPr/>
        </p:nvSpPr>
        <p:spPr>
          <a:xfrm>
            <a:off x="533650" y="2593075"/>
            <a:ext cx="4353000" cy="3807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400">
                <a:latin typeface="Corbel"/>
                <a:ea typeface="Corbel"/>
                <a:cs typeface="Corbel"/>
                <a:sym typeface="Corbel"/>
              </a:rPr>
              <a:t>This video describes our current approaches to production and examines how we can change the ways in which we make and use things to protect our environment.</a:t>
            </a:r>
            <a:endParaRPr sz="2400">
              <a:latin typeface="Corbel"/>
              <a:ea typeface="Corbel"/>
              <a:cs typeface="Corbel"/>
              <a:sym typeface="Corbel"/>
            </a:endParaRPr>
          </a:p>
          <a:p>
            <a:pPr marL="0" lvl="0" indent="0" algn="l" rtl="0">
              <a:spcBef>
                <a:spcPts val="0"/>
              </a:spcBef>
              <a:spcAft>
                <a:spcPts val="0"/>
              </a:spcAft>
              <a:buNone/>
            </a:pPr>
            <a:endParaRPr sz="2400">
              <a:latin typeface="Corbel"/>
              <a:ea typeface="Corbel"/>
              <a:cs typeface="Corbel"/>
              <a:sym typeface="Corbel"/>
            </a:endParaRPr>
          </a:p>
          <a:p>
            <a:pPr marL="0" lvl="0" indent="0" algn="l" rtl="0">
              <a:spcBef>
                <a:spcPts val="0"/>
              </a:spcBef>
              <a:spcAft>
                <a:spcPts val="0"/>
              </a:spcAft>
              <a:buNone/>
            </a:pPr>
            <a:endParaRPr sz="2400">
              <a:latin typeface="Corbel"/>
              <a:ea typeface="Corbel"/>
              <a:cs typeface="Corbel"/>
              <a:sym typeface="Corbe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28"/>
          <p:cNvSpPr txBox="1">
            <a:spLocks noGrp="1"/>
          </p:cNvSpPr>
          <p:nvPr>
            <p:ph type="title"/>
          </p:nvPr>
        </p:nvSpPr>
        <p:spPr>
          <a:xfrm>
            <a:off x="457200" y="155448"/>
            <a:ext cx="8229600" cy="1252728"/>
          </a:xfrm>
          <a:prstGeom prst="rect">
            <a:avLst/>
          </a:prstGeom>
          <a:noFill/>
          <a:ln>
            <a:noFill/>
          </a:ln>
        </p:spPr>
        <p:txBody>
          <a:bodyPr spcFirstLastPara="1" wrap="square" lIns="91425" tIns="45700" rIns="45700" bIns="45700" anchor="ctr" anchorCtr="0">
            <a:noAutofit/>
          </a:bodyPr>
          <a:lstStyle/>
          <a:p>
            <a:pPr marL="0" lvl="0" indent="0" algn="l" rtl="0">
              <a:spcBef>
                <a:spcPts val="0"/>
              </a:spcBef>
              <a:spcAft>
                <a:spcPts val="0"/>
              </a:spcAft>
              <a:buClr>
                <a:srgbClr val="FFC700"/>
              </a:buClr>
              <a:buSzPts val="4500"/>
              <a:buFont typeface="Corbel"/>
              <a:buNone/>
            </a:pPr>
            <a:r>
              <a:rPr lang="en-GB"/>
              <a:t>Poster task</a:t>
            </a:r>
            <a:endParaRPr/>
          </a:p>
        </p:txBody>
      </p:sp>
      <p:sp>
        <p:nvSpPr>
          <p:cNvPr id="244" name="Google Shape;244;p28"/>
          <p:cNvSpPr txBox="1">
            <a:spLocks noGrp="1"/>
          </p:cNvSpPr>
          <p:nvPr>
            <p:ph type="body" idx="1"/>
          </p:nvPr>
        </p:nvSpPr>
        <p:spPr>
          <a:xfrm>
            <a:off x="457200" y="1775210"/>
            <a:ext cx="8229600" cy="4756200"/>
          </a:xfrm>
          <a:prstGeom prst="rect">
            <a:avLst/>
          </a:prstGeom>
          <a:noFill/>
          <a:ln>
            <a:noFill/>
          </a:ln>
        </p:spPr>
        <p:txBody>
          <a:bodyPr spcFirstLastPara="1" wrap="square" lIns="54850" tIns="91425" rIns="91425" bIns="45700" anchor="t" anchorCtr="0">
            <a:noAutofit/>
          </a:bodyPr>
          <a:lstStyle/>
          <a:p>
            <a:pPr marL="438912" lvl="0" indent="-320040" algn="l" rtl="0">
              <a:spcBef>
                <a:spcPts val="0"/>
              </a:spcBef>
              <a:spcAft>
                <a:spcPts val="0"/>
              </a:spcAft>
              <a:buSzPts val="2560"/>
              <a:buNone/>
            </a:pPr>
            <a:r>
              <a:rPr lang="en-GB"/>
              <a:t>Open up a new Google Doc by clicking on the Add Create button at the top right of the screen.</a:t>
            </a:r>
            <a:endParaRPr/>
          </a:p>
          <a:p>
            <a:pPr marL="438912" lvl="0" indent="-320040" algn="l" rtl="0">
              <a:spcBef>
                <a:spcPts val="0"/>
              </a:spcBef>
              <a:spcAft>
                <a:spcPts val="0"/>
              </a:spcAft>
              <a:buSzPts val="2560"/>
              <a:buChar char="◼"/>
            </a:pPr>
            <a:r>
              <a:rPr lang="en-GB"/>
              <a:t>Make a poster with a message to encourage peoples to live in and environmentally friendly way.</a:t>
            </a:r>
            <a:endParaRPr/>
          </a:p>
        </p:txBody>
      </p:sp>
      <p:sp>
        <p:nvSpPr>
          <p:cNvPr id="245" name="Google Shape;245;p28"/>
          <p:cNvSpPr txBox="1"/>
          <p:nvPr/>
        </p:nvSpPr>
        <p:spPr>
          <a:xfrm>
            <a:off x="611544" y="4143866"/>
            <a:ext cx="8229600" cy="4625700"/>
          </a:xfrm>
          <a:prstGeom prst="rect">
            <a:avLst/>
          </a:prstGeom>
          <a:noFill/>
          <a:ln>
            <a:noFill/>
          </a:ln>
        </p:spPr>
        <p:txBody>
          <a:bodyPr spcFirstLastPara="1" wrap="square" lIns="54850" tIns="91425" rIns="91425" bIns="45700" anchor="t" anchorCtr="0">
            <a:noAutofit/>
          </a:bodyPr>
          <a:lstStyle/>
          <a:p>
            <a:pPr marL="438912" marR="0" lvl="0" indent="-157480" algn="l" rtl="0">
              <a:lnSpc>
                <a:spcPct val="100000"/>
              </a:lnSpc>
              <a:spcBef>
                <a:spcPts val="0"/>
              </a:spcBef>
              <a:spcAft>
                <a:spcPts val="0"/>
              </a:spcAft>
              <a:buClr>
                <a:schemeClr val="accent1"/>
              </a:buClr>
              <a:buSzPts val="2560"/>
              <a:buFont typeface="Noto Sans Symbols"/>
              <a:buNone/>
            </a:pPr>
            <a:endParaRPr sz="3200" b="0" i="0" u="none" strike="noStrike" cap="none">
              <a:solidFill>
                <a:schemeClr val="dk1"/>
              </a:solidFill>
              <a:latin typeface="Corbel"/>
              <a:ea typeface="Corbel"/>
              <a:cs typeface="Corbel"/>
              <a:sym typeface="Corbel"/>
            </a:endParaRPr>
          </a:p>
        </p:txBody>
      </p:sp>
      <p:sp>
        <p:nvSpPr>
          <p:cNvPr id="246" name="Google Shape;246;p28"/>
          <p:cNvSpPr txBox="1"/>
          <p:nvPr/>
        </p:nvSpPr>
        <p:spPr>
          <a:xfrm rot="-854498">
            <a:off x="456189" y="5136347"/>
            <a:ext cx="3024245" cy="36926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a:solidFill>
                  <a:schemeClr val="dk1"/>
                </a:solidFill>
                <a:latin typeface="Corbel"/>
                <a:ea typeface="Corbel"/>
                <a:cs typeface="Corbel"/>
                <a:sym typeface="Corbel"/>
              </a:rPr>
              <a:t>Walk instead of taking the car</a:t>
            </a:r>
            <a:endParaRPr sz="1800">
              <a:solidFill>
                <a:schemeClr val="dk1"/>
              </a:solidFill>
              <a:latin typeface="Corbel"/>
              <a:ea typeface="Corbel"/>
              <a:cs typeface="Corbel"/>
              <a:sym typeface="Corbel"/>
            </a:endParaRPr>
          </a:p>
        </p:txBody>
      </p:sp>
      <p:sp>
        <p:nvSpPr>
          <p:cNvPr id="247" name="Google Shape;247;p28"/>
          <p:cNvSpPr txBox="1"/>
          <p:nvPr/>
        </p:nvSpPr>
        <p:spPr>
          <a:xfrm rot="1062676">
            <a:off x="4039089" y="4864895"/>
            <a:ext cx="3312402" cy="36944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a:solidFill>
                  <a:schemeClr val="dk1"/>
                </a:solidFill>
                <a:latin typeface="Corbel"/>
                <a:ea typeface="Corbel"/>
                <a:cs typeface="Corbel"/>
                <a:sym typeface="Corbel"/>
              </a:rPr>
              <a:t>Recycle plastics</a:t>
            </a:r>
            <a:endParaRPr sz="1800">
              <a:solidFill>
                <a:schemeClr val="dk1"/>
              </a:solidFill>
              <a:latin typeface="Corbel"/>
              <a:ea typeface="Corbel"/>
              <a:cs typeface="Corbel"/>
              <a:sym typeface="Corbel"/>
            </a:endParaRPr>
          </a:p>
        </p:txBody>
      </p:sp>
      <p:sp>
        <p:nvSpPr>
          <p:cNvPr id="248" name="Google Shape;248;p28"/>
          <p:cNvSpPr txBox="1"/>
          <p:nvPr/>
        </p:nvSpPr>
        <p:spPr>
          <a:xfrm rot="787923">
            <a:off x="791531" y="6109029"/>
            <a:ext cx="3384303" cy="36937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a:solidFill>
                  <a:schemeClr val="dk1"/>
                </a:solidFill>
                <a:latin typeface="Corbel"/>
                <a:ea typeface="Corbel"/>
                <a:cs typeface="Corbel"/>
                <a:sym typeface="Corbel"/>
              </a:rPr>
              <a:t>Use a re-useable coffee cup</a:t>
            </a:r>
            <a:endParaRPr sz="1800">
              <a:solidFill>
                <a:schemeClr val="dk1"/>
              </a:solidFill>
              <a:latin typeface="Corbel"/>
              <a:ea typeface="Corbel"/>
              <a:cs typeface="Corbel"/>
              <a:sym typeface="Corbel"/>
            </a:endParaRPr>
          </a:p>
        </p:txBody>
      </p:sp>
      <p:sp>
        <p:nvSpPr>
          <p:cNvPr id="249" name="Google Shape;249;p28"/>
          <p:cNvSpPr txBox="1"/>
          <p:nvPr/>
        </p:nvSpPr>
        <p:spPr>
          <a:xfrm rot="-731465">
            <a:off x="5040513" y="5650802"/>
            <a:ext cx="3240477" cy="36923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a:solidFill>
                  <a:schemeClr val="dk1"/>
                </a:solidFill>
                <a:latin typeface="Corbel"/>
                <a:ea typeface="Corbel"/>
                <a:cs typeface="Corbel"/>
                <a:sym typeface="Corbel"/>
              </a:rPr>
              <a:t>Don’t buy over packaged goods</a:t>
            </a:r>
            <a:endParaRPr sz="1800">
              <a:solidFill>
                <a:schemeClr val="dk1"/>
              </a:solidFill>
              <a:latin typeface="Corbel"/>
              <a:ea typeface="Corbel"/>
              <a:cs typeface="Corbel"/>
              <a:sym typeface="Corbe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6"/>
          <p:cNvSpPr txBox="1">
            <a:spLocks noGrp="1"/>
          </p:cNvSpPr>
          <p:nvPr>
            <p:ph type="title"/>
          </p:nvPr>
        </p:nvSpPr>
        <p:spPr>
          <a:xfrm>
            <a:off x="457200" y="155448"/>
            <a:ext cx="8229600" cy="1252728"/>
          </a:xfrm>
          <a:prstGeom prst="rect">
            <a:avLst/>
          </a:prstGeom>
          <a:noFill/>
          <a:ln>
            <a:noFill/>
          </a:ln>
        </p:spPr>
        <p:txBody>
          <a:bodyPr spcFirstLastPara="1" wrap="square" lIns="91425" tIns="45700" rIns="45700" bIns="45700" anchor="ctr" anchorCtr="0">
            <a:noAutofit/>
          </a:bodyPr>
          <a:lstStyle/>
          <a:p>
            <a:pPr marL="0" lvl="0" indent="0" algn="l" rtl="0">
              <a:spcBef>
                <a:spcPts val="0"/>
              </a:spcBef>
              <a:spcAft>
                <a:spcPts val="0"/>
              </a:spcAft>
              <a:buClr>
                <a:srgbClr val="FFC700"/>
              </a:buClr>
              <a:buSzPts val="4500"/>
              <a:buFont typeface="Corbel"/>
              <a:buNone/>
            </a:pPr>
            <a:r>
              <a:rPr lang="en-GB"/>
              <a:t>Environmental issues</a:t>
            </a:r>
            <a:endParaRPr/>
          </a:p>
        </p:txBody>
      </p:sp>
      <p:sp>
        <p:nvSpPr>
          <p:cNvPr id="119" name="Google Shape;119;p16"/>
          <p:cNvSpPr txBox="1">
            <a:spLocks noGrp="1"/>
          </p:cNvSpPr>
          <p:nvPr>
            <p:ph type="body" idx="1"/>
          </p:nvPr>
        </p:nvSpPr>
        <p:spPr>
          <a:xfrm>
            <a:off x="251520" y="1628801"/>
            <a:ext cx="5112568" cy="1008112"/>
          </a:xfrm>
          <a:prstGeom prst="rect">
            <a:avLst/>
          </a:prstGeom>
          <a:noFill/>
          <a:ln>
            <a:noFill/>
          </a:ln>
        </p:spPr>
        <p:txBody>
          <a:bodyPr spcFirstLastPara="1" wrap="square" lIns="54850" tIns="91425" rIns="91425" bIns="45700" anchor="t" anchorCtr="0">
            <a:noAutofit/>
          </a:bodyPr>
          <a:lstStyle/>
          <a:p>
            <a:pPr marL="438912" lvl="0" indent="-320040" algn="l" rtl="0">
              <a:spcBef>
                <a:spcPts val="0"/>
              </a:spcBef>
              <a:spcAft>
                <a:spcPts val="0"/>
              </a:spcAft>
              <a:buSzPts val="2560"/>
              <a:buNone/>
            </a:pPr>
            <a:r>
              <a:rPr lang="en-GB" b="1"/>
              <a:t>What will happen if we..</a:t>
            </a:r>
            <a:endParaRPr/>
          </a:p>
        </p:txBody>
      </p:sp>
      <p:pic>
        <p:nvPicPr>
          <p:cNvPr id="120" name="Google Shape;120;p16" descr="http://blogs.telegraph.co.uk/news/files/2010/12/rainforest_1236630c.jpg"/>
          <p:cNvPicPr preferRelativeResize="0"/>
          <p:nvPr/>
        </p:nvPicPr>
        <p:blipFill rotWithShape="1">
          <a:blip r:embed="rId3">
            <a:alphaModFix/>
          </a:blip>
          <a:srcRect l="14109"/>
          <a:stretch/>
        </p:blipFill>
        <p:spPr>
          <a:xfrm>
            <a:off x="467550" y="2348875"/>
            <a:ext cx="2806825" cy="2105100"/>
          </a:xfrm>
          <a:prstGeom prst="rect">
            <a:avLst/>
          </a:prstGeom>
          <a:noFill/>
          <a:ln>
            <a:noFill/>
          </a:ln>
        </p:spPr>
      </p:pic>
      <p:pic>
        <p:nvPicPr>
          <p:cNvPr id="121" name="Google Shape;121;p16" descr="Image result for oil field"/>
          <p:cNvPicPr preferRelativeResize="0"/>
          <p:nvPr/>
        </p:nvPicPr>
        <p:blipFill rotWithShape="1">
          <a:blip r:embed="rId4">
            <a:alphaModFix/>
          </a:blip>
          <a:srcRect/>
          <a:stretch/>
        </p:blipFill>
        <p:spPr>
          <a:xfrm>
            <a:off x="5277653" y="1628807"/>
            <a:ext cx="2362200" cy="1771651"/>
          </a:xfrm>
          <a:prstGeom prst="rect">
            <a:avLst/>
          </a:prstGeom>
          <a:noFill/>
          <a:ln>
            <a:noFill/>
          </a:ln>
        </p:spPr>
      </p:pic>
      <p:pic>
        <p:nvPicPr>
          <p:cNvPr id="122" name="Google Shape;122;p16" descr="Image result for open cast mining"/>
          <p:cNvPicPr preferRelativeResize="0"/>
          <p:nvPr/>
        </p:nvPicPr>
        <p:blipFill rotWithShape="1">
          <a:blip r:embed="rId5">
            <a:alphaModFix/>
          </a:blip>
          <a:srcRect/>
          <a:stretch/>
        </p:blipFill>
        <p:spPr>
          <a:xfrm>
            <a:off x="4039920" y="4796230"/>
            <a:ext cx="2638425" cy="1733551"/>
          </a:xfrm>
          <a:prstGeom prst="rect">
            <a:avLst/>
          </a:prstGeom>
          <a:noFill/>
          <a:ln>
            <a:noFill/>
          </a:ln>
        </p:spPr>
      </p:pic>
      <p:sp>
        <p:nvSpPr>
          <p:cNvPr id="123" name="Google Shape;123;p16"/>
          <p:cNvSpPr txBox="1"/>
          <p:nvPr/>
        </p:nvSpPr>
        <p:spPr>
          <a:xfrm>
            <a:off x="400850" y="4583175"/>
            <a:ext cx="3312300" cy="663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1" i="0" u="none" strike="noStrike" cap="none">
                <a:solidFill>
                  <a:schemeClr val="dk1"/>
                </a:solidFill>
                <a:latin typeface="Corbel"/>
                <a:ea typeface="Corbel"/>
                <a:cs typeface="Corbel"/>
                <a:sym typeface="Corbel"/>
              </a:rPr>
              <a:t>Do not replant felled trees with new trees? In </a:t>
            </a:r>
            <a:r>
              <a:rPr lang="en-GB" sz="1800" b="1">
                <a:solidFill>
                  <a:schemeClr val="dk1"/>
                </a:solidFill>
                <a:latin typeface="Corbel"/>
                <a:ea typeface="Corbel"/>
                <a:cs typeface="Corbel"/>
                <a:sym typeface="Corbel"/>
              </a:rPr>
              <a:t>some parts of the world such as the Amazon rainforest, trees are cut down to create farmland. This ‘deforestation’ is reducing the ability of the earth to absorb CO2 and create oxygen</a:t>
            </a:r>
            <a:endParaRPr sz="1800">
              <a:solidFill>
                <a:schemeClr val="dk1"/>
              </a:solidFill>
              <a:latin typeface="Corbel"/>
              <a:ea typeface="Corbel"/>
              <a:cs typeface="Corbel"/>
              <a:sym typeface="Corbel"/>
            </a:endParaRPr>
          </a:p>
        </p:txBody>
      </p:sp>
      <p:sp>
        <p:nvSpPr>
          <p:cNvPr id="124" name="Google Shape;124;p16"/>
          <p:cNvSpPr txBox="1"/>
          <p:nvPr/>
        </p:nvSpPr>
        <p:spPr>
          <a:xfrm>
            <a:off x="4300404" y="3429000"/>
            <a:ext cx="45921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1">
                <a:solidFill>
                  <a:schemeClr val="dk1"/>
                </a:solidFill>
                <a:latin typeface="Corbel"/>
                <a:ea typeface="Corbel"/>
                <a:cs typeface="Corbel"/>
                <a:sym typeface="Corbel"/>
              </a:rPr>
              <a:t>Rely too much on oil?  Oil and other fossil fuels release CO2 into the atmosphere and contribute to global warming. </a:t>
            </a:r>
            <a:endParaRPr sz="1800" b="1">
              <a:solidFill>
                <a:schemeClr val="dk1"/>
              </a:solidFill>
              <a:latin typeface="Corbel"/>
              <a:ea typeface="Corbel"/>
              <a:cs typeface="Corbel"/>
              <a:sym typeface="Corbel"/>
            </a:endParaRPr>
          </a:p>
        </p:txBody>
      </p:sp>
      <p:sp>
        <p:nvSpPr>
          <p:cNvPr id="125" name="Google Shape;125;p16"/>
          <p:cNvSpPr txBox="1"/>
          <p:nvPr/>
        </p:nvSpPr>
        <p:spPr>
          <a:xfrm>
            <a:off x="6808775" y="4454025"/>
            <a:ext cx="2083800" cy="2170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1">
                <a:solidFill>
                  <a:schemeClr val="dk1"/>
                </a:solidFill>
                <a:latin typeface="Corbel"/>
                <a:ea typeface="Corbel"/>
                <a:cs typeface="Corbel"/>
                <a:sym typeface="Corbel"/>
              </a:rPr>
              <a:t>Keep digging for raw materials?</a:t>
            </a:r>
            <a:endParaRPr sz="1800" b="1">
              <a:solidFill>
                <a:schemeClr val="dk1"/>
              </a:solidFill>
              <a:latin typeface="Corbel"/>
              <a:ea typeface="Corbel"/>
              <a:cs typeface="Corbel"/>
              <a:sym typeface="Corbel"/>
            </a:endParaRPr>
          </a:p>
          <a:p>
            <a:pPr marL="0" marR="0" lvl="0" indent="0" algn="l" rtl="0">
              <a:spcBef>
                <a:spcPts val="0"/>
              </a:spcBef>
              <a:spcAft>
                <a:spcPts val="0"/>
              </a:spcAft>
              <a:buNone/>
            </a:pPr>
            <a:r>
              <a:rPr lang="en-GB" sz="1800" b="1">
                <a:solidFill>
                  <a:schemeClr val="dk1"/>
                </a:solidFill>
                <a:latin typeface="Corbel"/>
                <a:ea typeface="Corbel"/>
                <a:cs typeface="Corbel"/>
                <a:sym typeface="Corbel"/>
              </a:rPr>
              <a:t>Metals and minerals will not last for ever. Eventually they will run out.</a:t>
            </a:r>
            <a:endParaRPr sz="1800" b="1">
              <a:solidFill>
                <a:schemeClr val="dk1"/>
              </a:solidFill>
              <a:latin typeface="Corbel"/>
              <a:ea typeface="Corbel"/>
              <a:cs typeface="Corbel"/>
              <a:sym typeface="Corbe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20"/>
                                        </p:tgtEl>
                                        <p:attrNameLst>
                                          <p:attrName>style.visibility</p:attrName>
                                        </p:attrNameLst>
                                      </p:cBhvr>
                                      <p:to>
                                        <p:strVal val="visible"/>
                                      </p:to>
                                    </p:set>
                                    <p:anim calcmode="lin" valueType="num">
                                      <p:cBhvr additive="base">
                                        <p:cTn id="7" dur="500"/>
                                        <p:tgtEl>
                                          <p:spTgt spid="120"/>
                                        </p:tgtEl>
                                        <p:attrNameLst>
                                          <p:attrName>ppt_x</p:attrName>
                                        </p:attrNameLst>
                                      </p:cBhvr>
                                      <p:tavLst>
                                        <p:tav tm="0">
                                          <p:val>
                                            <p:strVal val="#ppt_x-1"/>
                                          </p:val>
                                        </p:tav>
                                        <p:tav tm="100000">
                                          <p:val>
                                            <p:strVal val="#ppt_x"/>
                                          </p:val>
                                        </p:tav>
                                      </p:tavLst>
                                    </p:anim>
                                  </p:childTnLst>
                                </p:cTn>
                              </p:par>
                              <p:par>
                                <p:cTn id="8" presetID="2" presetClass="entr" presetSubtype="8" fill="hold" nodeType="withEffect">
                                  <p:stCondLst>
                                    <p:cond delay="0"/>
                                  </p:stCondLst>
                                  <p:childTnLst>
                                    <p:set>
                                      <p:cBhvr>
                                        <p:cTn id="9" dur="1" fill="hold">
                                          <p:stCondLst>
                                            <p:cond delay="0"/>
                                          </p:stCondLst>
                                        </p:cTn>
                                        <p:tgtEl>
                                          <p:spTgt spid="123"/>
                                        </p:tgtEl>
                                        <p:attrNameLst>
                                          <p:attrName>style.visibility</p:attrName>
                                        </p:attrNameLst>
                                      </p:cBhvr>
                                      <p:to>
                                        <p:strVal val="visible"/>
                                      </p:to>
                                    </p:set>
                                    <p:anim calcmode="lin" valueType="num">
                                      <p:cBhvr additive="base">
                                        <p:cTn id="10" dur="500"/>
                                        <p:tgtEl>
                                          <p:spTgt spid="123"/>
                                        </p:tgtEl>
                                        <p:attrNameLst>
                                          <p:attrName>ppt_x</p:attrName>
                                        </p:attrNameLst>
                                      </p:cBhvr>
                                      <p:tavLst>
                                        <p:tav tm="0">
                                          <p:val>
                                            <p:strVal val="#ppt_x-1"/>
                                          </p:val>
                                        </p:tav>
                                        <p:tav tm="100000">
                                          <p:val>
                                            <p:strVal val="#ppt_x"/>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nodeType="clickEffect">
                                  <p:stCondLst>
                                    <p:cond delay="0"/>
                                  </p:stCondLst>
                                  <p:childTnLst>
                                    <p:set>
                                      <p:cBhvr>
                                        <p:cTn id="14" dur="1" fill="hold">
                                          <p:stCondLst>
                                            <p:cond delay="0"/>
                                          </p:stCondLst>
                                        </p:cTn>
                                        <p:tgtEl>
                                          <p:spTgt spid="121"/>
                                        </p:tgtEl>
                                        <p:attrNameLst>
                                          <p:attrName>style.visibility</p:attrName>
                                        </p:attrNameLst>
                                      </p:cBhvr>
                                      <p:to>
                                        <p:strVal val="visible"/>
                                      </p:to>
                                    </p:set>
                                    <p:anim calcmode="lin" valueType="num">
                                      <p:cBhvr additive="base">
                                        <p:cTn id="15" dur="500"/>
                                        <p:tgtEl>
                                          <p:spTgt spid="121"/>
                                        </p:tgtEl>
                                        <p:attrNameLst>
                                          <p:attrName>ppt_x</p:attrName>
                                        </p:attrNameLst>
                                      </p:cBhvr>
                                      <p:tavLst>
                                        <p:tav tm="0">
                                          <p:val>
                                            <p:strVal val="#ppt_x+1"/>
                                          </p:val>
                                        </p:tav>
                                        <p:tav tm="100000">
                                          <p:val>
                                            <p:strVal val="#ppt_x"/>
                                          </p:val>
                                        </p:tav>
                                      </p:tavLst>
                                    </p:anim>
                                  </p:childTnLst>
                                </p:cTn>
                              </p:par>
                              <p:par>
                                <p:cTn id="16" presetID="2" presetClass="entr" presetSubtype="2" fill="hold" nodeType="withEffect">
                                  <p:stCondLst>
                                    <p:cond delay="0"/>
                                  </p:stCondLst>
                                  <p:childTnLst>
                                    <p:set>
                                      <p:cBhvr>
                                        <p:cTn id="17" dur="1" fill="hold">
                                          <p:stCondLst>
                                            <p:cond delay="0"/>
                                          </p:stCondLst>
                                        </p:cTn>
                                        <p:tgtEl>
                                          <p:spTgt spid="124"/>
                                        </p:tgtEl>
                                        <p:attrNameLst>
                                          <p:attrName>style.visibility</p:attrName>
                                        </p:attrNameLst>
                                      </p:cBhvr>
                                      <p:to>
                                        <p:strVal val="visible"/>
                                      </p:to>
                                    </p:set>
                                    <p:anim calcmode="lin" valueType="num">
                                      <p:cBhvr additive="base">
                                        <p:cTn id="18" dur="500"/>
                                        <p:tgtEl>
                                          <p:spTgt spid="124"/>
                                        </p:tgtEl>
                                        <p:attrNameLst>
                                          <p:attrName>ppt_x</p:attrName>
                                        </p:attrNameLst>
                                      </p:cBhvr>
                                      <p:tavLst>
                                        <p:tav tm="0">
                                          <p:val>
                                            <p:strVal val="#ppt_x+1"/>
                                          </p:val>
                                        </p:tav>
                                        <p:tav tm="100000">
                                          <p:val>
                                            <p:strVal val="#ppt_x"/>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22"/>
                                        </p:tgtEl>
                                        <p:attrNameLst>
                                          <p:attrName>style.visibility</p:attrName>
                                        </p:attrNameLst>
                                      </p:cBhvr>
                                      <p:to>
                                        <p:strVal val="visible"/>
                                      </p:to>
                                    </p:set>
                                    <p:anim calcmode="lin" valueType="num">
                                      <p:cBhvr additive="base">
                                        <p:cTn id="23" dur="500"/>
                                        <p:tgtEl>
                                          <p:spTgt spid="122"/>
                                        </p:tgtEl>
                                        <p:attrNameLst>
                                          <p:attrName>ppt_y</p:attrName>
                                        </p:attrNameLst>
                                      </p:cBhvr>
                                      <p:tavLst>
                                        <p:tav tm="0">
                                          <p:val>
                                            <p:strVal val="#ppt_y+1"/>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125"/>
                                        </p:tgtEl>
                                        <p:attrNameLst>
                                          <p:attrName>style.visibility</p:attrName>
                                        </p:attrNameLst>
                                      </p:cBhvr>
                                      <p:to>
                                        <p:strVal val="visible"/>
                                      </p:to>
                                    </p:set>
                                    <p:anim calcmode="lin" valueType="num">
                                      <p:cBhvr additive="base">
                                        <p:cTn id="26" dur="500"/>
                                        <p:tgtEl>
                                          <p:spTgt spid="1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pic>
        <p:nvPicPr>
          <p:cNvPr id="130" name="Google Shape;130;p17" descr="Image result for air pollution"/>
          <p:cNvPicPr preferRelativeResize="0"/>
          <p:nvPr/>
        </p:nvPicPr>
        <p:blipFill rotWithShape="1">
          <a:blip r:embed="rId3">
            <a:alphaModFix/>
          </a:blip>
          <a:srcRect/>
          <a:stretch/>
        </p:blipFill>
        <p:spPr>
          <a:xfrm>
            <a:off x="5330892" y="2488502"/>
            <a:ext cx="3600400" cy="2387222"/>
          </a:xfrm>
          <a:prstGeom prst="rect">
            <a:avLst/>
          </a:prstGeom>
          <a:noFill/>
          <a:ln>
            <a:noFill/>
          </a:ln>
        </p:spPr>
      </p:pic>
      <p:sp>
        <p:nvSpPr>
          <p:cNvPr id="131" name="Google Shape;131;p17"/>
          <p:cNvSpPr txBox="1">
            <a:spLocks noGrp="1"/>
          </p:cNvSpPr>
          <p:nvPr>
            <p:ph type="title"/>
          </p:nvPr>
        </p:nvSpPr>
        <p:spPr>
          <a:xfrm>
            <a:off x="457200" y="155448"/>
            <a:ext cx="8229600" cy="1252728"/>
          </a:xfrm>
          <a:prstGeom prst="rect">
            <a:avLst/>
          </a:prstGeom>
          <a:noFill/>
          <a:ln>
            <a:noFill/>
          </a:ln>
        </p:spPr>
        <p:txBody>
          <a:bodyPr spcFirstLastPara="1" wrap="square" lIns="91425" tIns="45700" rIns="45700" bIns="45700" anchor="ctr" anchorCtr="0">
            <a:noAutofit/>
          </a:bodyPr>
          <a:lstStyle/>
          <a:p>
            <a:pPr marL="0" lvl="0" indent="0" algn="l" rtl="0">
              <a:spcBef>
                <a:spcPts val="0"/>
              </a:spcBef>
              <a:spcAft>
                <a:spcPts val="0"/>
              </a:spcAft>
              <a:buClr>
                <a:srgbClr val="FFC700"/>
              </a:buClr>
              <a:buSzPts val="4500"/>
              <a:buFont typeface="Corbel"/>
              <a:buNone/>
            </a:pPr>
            <a:r>
              <a:rPr lang="en-GB"/>
              <a:t>Environmental issues</a:t>
            </a:r>
            <a:endParaRPr/>
          </a:p>
        </p:txBody>
      </p:sp>
      <p:sp>
        <p:nvSpPr>
          <p:cNvPr id="132" name="Google Shape;132;p17"/>
          <p:cNvSpPr txBox="1">
            <a:spLocks noGrp="1"/>
          </p:cNvSpPr>
          <p:nvPr>
            <p:ph type="body" idx="1"/>
          </p:nvPr>
        </p:nvSpPr>
        <p:spPr>
          <a:xfrm>
            <a:off x="540425" y="1489943"/>
            <a:ext cx="8229600" cy="1073100"/>
          </a:xfrm>
          <a:prstGeom prst="rect">
            <a:avLst/>
          </a:prstGeom>
          <a:noFill/>
          <a:ln>
            <a:noFill/>
          </a:ln>
        </p:spPr>
        <p:txBody>
          <a:bodyPr spcFirstLastPara="1" wrap="square" lIns="54850" tIns="91425" rIns="91425" bIns="45700" anchor="t" anchorCtr="0">
            <a:noAutofit/>
          </a:bodyPr>
          <a:lstStyle/>
          <a:p>
            <a:pPr marL="438912" lvl="0" indent="-320040" algn="l" rtl="0">
              <a:spcBef>
                <a:spcPts val="0"/>
              </a:spcBef>
              <a:spcAft>
                <a:spcPts val="0"/>
              </a:spcAft>
              <a:buSzPts val="2560"/>
              <a:buNone/>
            </a:pPr>
            <a:r>
              <a:rPr lang="en-GB" b="1"/>
              <a:t>What impact do our products have on the environment?</a:t>
            </a:r>
            <a:endParaRPr/>
          </a:p>
        </p:txBody>
      </p:sp>
      <p:sp>
        <p:nvSpPr>
          <p:cNvPr id="133" name="Google Shape;133;p17" descr="Image result for rubbish tip"/>
          <p:cNvSpPr/>
          <p:nvPr/>
        </p:nvSpPr>
        <p:spPr>
          <a:xfrm>
            <a:off x="0" y="-136525"/>
            <a:ext cx="304800" cy="30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orbel"/>
              <a:ea typeface="Corbel"/>
              <a:cs typeface="Corbel"/>
              <a:sym typeface="Corbel"/>
            </a:endParaRPr>
          </a:p>
        </p:txBody>
      </p:sp>
      <p:sp>
        <p:nvSpPr>
          <p:cNvPr id="134" name="Google Shape;134;p17" descr="Image result for rubbish tip"/>
          <p:cNvSpPr/>
          <p:nvPr/>
        </p:nvSpPr>
        <p:spPr>
          <a:xfrm>
            <a:off x="0" y="-136525"/>
            <a:ext cx="304800" cy="30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orbel"/>
              <a:ea typeface="Corbel"/>
              <a:cs typeface="Corbel"/>
              <a:sym typeface="Corbel"/>
            </a:endParaRPr>
          </a:p>
        </p:txBody>
      </p:sp>
      <p:sp>
        <p:nvSpPr>
          <p:cNvPr id="135" name="Google Shape;135;p17" descr="Image result for rubbish tip"/>
          <p:cNvSpPr/>
          <p:nvPr/>
        </p:nvSpPr>
        <p:spPr>
          <a:xfrm>
            <a:off x="0" y="-136525"/>
            <a:ext cx="304800" cy="30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orbel"/>
              <a:ea typeface="Corbel"/>
              <a:cs typeface="Corbel"/>
              <a:sym typeface="Corbel"/>
            </a:endParaRPr>
          </a:p>
        </p:txBody>
      </p:sp>
      <p:sp>
        <p:nvSpPr>
          <p:cNvPr id="136" name="Google Shape;136;p17" descr="Image result for rubbish tip"/>
          <p:cNvSpPr/>
          <p:nvPr/>
        </p:nvSpPr>
        <p:spPr>
          <a:xfrm>
            <a:off x="0" y="-136525"/>
            <a:ext cx="304800" cy="30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orbel"/>
              <a:ea typeface="Corbel"/>
              <a:cs typeface="Corbel"/>
              <a:sym typeface="Corbel"/>
            </a:endParaRPr>
          </a:p>
        </p:txBody>
      </p:sp>
      <p:sp>
        <p:nvSpPr>
          <p:cNvPr id="137" name="Google Shape;137;p17" descr="Image result for rubbish tip"/>
          <p:cNvSpPr/>
          <p:nvPr/>
        </p:nvSpPr>
        <p:spPr>
          <a:xfrm>
            <a:off x="0" y="-136525"/>
            <a:ext cx="304800" cy="30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orbel"/>
              <a:ea typeface="Corbel"/>
              <a:cs typeface="Corbel"/>
              <a:sym typeface="Corbel"/>
            </a:endParaRPr>
          </a:p>
        </p:txBody>
      </p:sp>
      <p:pic>
        <p:nvPicPr>
          <p:cNvPr id="138" name="Google Shape;138;p17" descr="Image result for rubbish in the sea/pollution"/>
          <p:cNvPicPr preferRelativeResize="0"/>
          <p:nvPr/>
        </p:nvPicPr>
        <p:blipFill rotWithShape="1">
          <a:blip r:embed="rId4">
            <a:alphaModFix/>
          </a:blip>
          <a:srcRect/>
          <a:stretch/>
        </p:blipFill>
        <p:spPr>
          <a:xfrm>
            <a:off x="5044889" y="4357513"/>
            <a:ext cx="3096344" cy="2319269"/>
          </a:xfrm>
          <a:prstGeom prst="rect">
            <a:avLst/>
          </a:prstGeom>
          <a:noFill/>
          <a:ln>
            <a:noFill/>
          </a:ln>
        </p:spPr>
      </p:pic>
      <p:sp>
        <p:nvSpPr>
          <p:cNvPr id="139" name="Google Shape;139;p17" descr="Image result for air pollution"/>
          <p:cNvSpPr/>
          <p:nvPr/>
        </p:nvSpPr>
        <p:spPr>
          <a:xfrm>
            <a:off x="0" y="-136525"/>
            <a:ext cx="304800" cy="30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orbel"/>
              <a:ea typeface="Corbel"/>
              <a:cs typeface="Corbel"/>
              <a:sym typeface="Corbel"/>
            </a:endParaRPr>
          </a:p>
        </p:txBody>
      </p:sp>
      <p:sp>
        <p:nvSpPr>
          <p:cNvPr id="140" name="Google Shape;140;p17" descr="Image result for air pollution"/>
          <p:cNvSpPr/>
          <p:nvPr/>
        </p:nvSpPr>
        <p:spPr>
          <a:xfrm>
            <a:off x="0" y="-136525"/>
            <a:ext cx="304800" cy="30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orbel"/>
              <a:ea typeface="Corbel"/>
              <a:cs typeface="Corbel"/>
              <a:sym typeface="Corbel"/>
            </a:endParaRPr>
          </a:p>
        </p:txBody>
      </p:sp>
      <p:sp>
        <p:nvSpPr>
          <p:cNvPr id="141" name="Google Shape;141;p17"/>
          <p:cNvSpPr txBox="1"/>
          <p:nvPr/>
        </p:nvSpPr>
        <p:spPr>
          <a:xfrm>
            <a:off x="459250" y="2761400"/>
            <a:ext cx="4278600" cy="3757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800">
                <a:latin typeface="Corbel"/>
                <a:ea typeface="Corbel"/>
                <a:cs typeface="Corbel"/>
                <a:sym typeface="Corbel"/>
              </a:rPr>
              <a:t>Many industrial processes cause damaging pollution and many products need energy to work. Some of this energy is still produced by polluting power stations.</a:t>
            </a:r>
            <a:endParaRPr sz="1800">
              <a:latin typeface="Corbel"/>
              <a:ea typeface="Corbel"/>
              <a:cs typeface="Corbel"/>
              <a:sym typeface="Corbel"/>
            </a:endParaRPr>
          </a:p>
          <a:p>
            <a:pPr marL="0" lvl="0" indent="0" algn="l" rtl="0">
              <a:spcBef>
                <a:spcPts val="0"/>
              </a:spcBef>
              <a:spcAft>
                <a:spcPts val="0"/>
              </a:spcAft>
              <a:buNone/>
            </a:pPr>
            <a:endParaRPr sz="1800">
              <a:latin typeface="Corbel"/>
              <a:ea typeface="Corbel"/>
              <a:cs typeface="Corbel"/>
              <a:sym typeface="Corbel"/>
            </a:endParaRPr>
          </a:p>
          <a:p>
            <a:pPr marL="0" lvl="0" indent="0" algn="l" rtl="0">
              <a:spcBef>
                <a:spcPts val="0"/>
              </a:spcBef>
              <a:spcAft>
                <a:spcPts val="0"/>
              </a:spcAft>
              <a:buNone/>
            </a:pPr>
            <a:r>
              <a:rPr lang="en-GB" sz="1800">
                <a:latin typeface="Corbel"/>
                <a:ea typeface="Corbel"/>
                <a:cs typeface="Corbel"/>
                <a:sym typeface="Corbel"/>
              </a:rPr>
              <a:t>When products are thrown away the materials are often wasted. In some cases they end up in the sea and are damaging the environment.</a:t>
            </a:r>
            <a:endParaRPr sz="1800">
              <a:latin typeface="Corbel"/>
              <a:ea typeface="Corbel"/>
              <a:cs typeface="Corbel"/>
              <a:sym typeface="Corbe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0"/>
                                        </p:tgtEl>
                                        <p:attrNameLst>
                                          <p:attrName>style.visibility</p:attrName>
                                        </p:attrNameLst>
                                      </p:cBhvr>
                                      <p:to>
                                        <p:strVal val="visible"/>
                                      </p:to>
                                    </p:set>
                                    <p:animEffect transition="in" filter="fade">
                                      <p:cBhvr>
                                        <p:cTn id="7" dur="2000"/>
                                        <p:tgtEl>
                                          <p:spTgt spid="13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8"/>
                                        </p:tgtEl>
                                        <p:attrNameLst>
                                          <p:attrName>style.visibility</p:attrName>
                                        </p:attrNameLst>
                                      </p:cBhvr>
                                      <p:to>
                                        <p:strVal val="visible"/>
                                      </p:to>
                                    </p:set>
                                    <p:animEffect transition="in" filter="fade">
                                      <p:cBhvr>
                                        <p:cTn id="12" dur="2000"/>
                                        <p:tgtEl>
                                          <p:spTgt spid="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18"/>
          <p:cNvSpPr txBox="1">
            <a:spLocks noGrp="1"/>
          </p:cNvSpPr>
          <p:nvPr>
            <p:ph type="title"/>
          </p:nvPr>
        </p:nvSpPr>
        <p:spPr>
          <a:xfrm>
            <a:off x="457200" y="155448"/>
            <a:ext cx="8229600" cy="1252728"/>
          </a:xfrm>
          <a:prstGeom prst="rect">
            <a:avLst/>
          </a:prstGeom>
          <a:noFill/>
          <a:ln>
            <a:noFill/>
          </a:ln>
        </p:spPr>
        <p:txBody>
          <a:bodyPr spcFirstLastPara="1" wrap="square" lIns="91425" tIns="45700" rIns="45700" bIns="45700" anchor="ctr" anchorCtr="0">
            <a:noAutofit/>
          </a:bodyPr>
          <a:lstStyle/>
          <a:p>
            <a:pPr marL="0" lvl="0" indent="0" algn="l" rtl="0">
              <a:spcBef>
                <a:spcPts val="0"/>
              </a:spcBef>
              <a:spcAft>
                <a:spcPts val="0"/>
              </a:spcAft>
              <a:buClr>
                <a:srgbClr val="FFC700"/>
              </a:buClr>
              <a:buSzPts val="4500"/>
              <a:buFont typeface="Corbel"/>
              <a:buNone/>
            </a:pPr>
            <a:r>
              <a:rPr lang="en-GB"/>
              <a:t>Environmental issues</a:t>
            </a:r>
            <a:endParaRPr/>
          </a:p>
        </p:txBody>
      </p:sp>
      <p:sp>
        <p:nvSpPr>
          <p:cNvPr id="147" name="Google Shape;147;p18"/>
          <p:cNvSpPr txBox="1">
            <a:spLocks noGrp="1"/>
          </p:cNvSpPr>
          <p:nvPr>
            <p:ph type="body" idx="1"/>
          </p:nvPr>
        </p:nvSpPr>
        <p:spPr>
          <a:xfrm>
            <a:off x="457200" y="1775191"/>
            <a:ext cx="8229600" cy="4625609"/>
          </a:xfrm>
          <a:prstGeom prst="rect">
            <a:avLst/>
          </a:prstGeom>
          <a:noFill/>
          <a:ln>
            <a:noFill/>
          </a:ln>
        </p:spPr>
        <p:txBody>
          <a:bodyPr spcFirstLastPara="1" wrap="square" lIns="54850" tIns="91425" rIns="91425" bIns="45700" anchor="t" anchorCtr="0">
            <a:noAutofit/>
          </a:bodyPr>
          <a:lstStyle/>
          <a:p>
            <a:pPr marL="438912" lvl="0" indent="-320040" algn="l" rtl="0">
              <a:spcBef>
                <a:spcPts val="0"/>
              </a:spcBef>
              <a:spcAft>
                <a:spcPts val="0"/>
              </a:spcAft>
              <a:buSzPts val="2560"/>
              <a:buNone/>
            </a:pPr>
            <a:r>
              <a:rPr lang="en-GB" b="1"/>
              <a:t>Worksheet task 1</a:t>
            </a:r>
            <a:endParaRPr b="1"/>
          </a:p>
          <a:p>
            <a:pPr marL="438912" lvl="0" indent="-320040" algn="l" rtl="0">
              <a:spcBef>
                <a:spcPts val="0"/>
              </a:spcBef>
              <a:spcAft>
                <a:spcPts val="0"/>
              </a:spcAft>
              <a:buSzPts val="2560"/>
              <a:buNone/>
            </a:pPr>
            <a:endParaRPr b="1"/>
          </a:p>
          <a:p>
            <a:pPr marL="438912" lvl="0" indent="-320040" algn="l" rtl="0">
              <a:spcBef>
                <a:spcPts val="0"/>
              </a:spcBef>
              <a:spcAft>
                <a:spcPts val="0"/>
              </a:spcAft>
              <a:buSzPts val="2560"/>
              <a:buNone/>
            </a:pPr>
            <a:r>
              <a:rPr lang="en-GB" b="1"/>
              <a:t>In your own words, describe some of the ways in which we are damaging the environment.</a:t>
            </a:r>
            <a:endParaRPr/>
          </a:p>
          <a:p>
            <a:pPr marL="438912" lvl="0" indent="-320040" algn="l" rtl="0">
              <a:spcBef>
                <a:spcPts val="0"/>
              </a:spcBef>
              <a:spcAft>
                <a:spcPts val="0"/>
              </a:spcAft>
              <a:buSzPts val="2560"/>
              <a:buNone/>
            </a:pPr>
            <a:endParaRPr b="1"/>
          </a:p>
          <a:p>
            <a:pPr marL="438912" lvl="0" indent="-320040" algn="l" rtl="0">
              <a:spcBef>
                <a:spcPts val="0"/>
              </a:spcBef>
              <a:spcAft>
                <a:spcPts val="0"/>
              </a:spcAft>
              <a:buSzPts val="2560"/>
              <a:buNone/>
            </a:pPr>
            <a:r>
              <a:rPr lang="en-GB" b="1" i="1"/>
              <a:t>Some of the ways in which we are damaging the environment include…</a:t>
            </a:r>
            <a:endParaRPr i="1"/>
          </a:p>
        </p:txBody>
      </p:sp>
      <p:sp>
        <p:nvSpPr>
          <p:cNvPr id="148" name="Google Shape;148;p18" descr="Image result for rubbish tip"/>
          <p:cNvSpPr/>
          <p:nvPr/>
        </p:nvSpPr>
        <p:spPr>
          <a:xfrm>
            <a:off x="0" y="-136525"/>
            <a:ext cx="304800" cy="30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orbel"/>
              <a:ea typeface="Corbel"/>
              <a:cs typeface="Corbel"/>
              <a:sym typeface="Corbel"/>
            </a:endParaRPr>
          </a:p>
        </p:txBody>
      </p:sp>
      <p:sp>
        <p:nvSpPr>
          <p:cNvPr id="149" name="Google Shape;149;p18" descr="Image result for rubbish tip"/>
          <p:cNvSpPr/>
          <p:nvPr/>
        </p:nvSpPr>
        <p:spPr>
          <a:xfrm>
            <a:off x="0" y="-136525"/>
            <a:ext cx="304800" cy="30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orbel"/>
              <a:ea typeface="Corbel"/>
              <a:cs typeface="Corbel"/>
              <a:sym typeface="Corbel"/>
            </a:endParaRPr>
          </a:p>
        </p:txBody>
      </p:sp>
      <p:sp>
        <p:nvSpPr>
          <p:cNvPr id="150" name="Google Shape;150;p18" descr="Image result for rubbish tip"/>
          <p:cNvSpPr/>
          <p:nvPr/>
        </p:nvSpPr>
        <p:spPr>
          <a:xfrm>
            <a:off x="0" y="-136525"/>
            <a:ext cx="304800" cy="30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orbel"/>
              <a:ea typeface="Corbel"/>
              <a:cs typeface="Corbel"/>
              <a:sym typeface="Corbel"/>
            </a:endParaRPr>
          </a:p>
        </p:txBody>
      </p:sp>
      <p:sp>
        <p:nvSpPr>
          <p:cNvPr id="151" name="Google Shape;151;p18" descr="Image result for rubbish tip"/>
          <p:cNvSpPr/>
          <p:nvPr/>
        </p:nvSpPr>
        <p:spPr>
          <a:xfrm>
            <a:off x="0" y="-136525"/>
            <a:ext cx="304800" cy="30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orbel"/>
              <a:ea typeface="Corbel"/>
              <a:cs typeface="Corbel"/>
              <a:sym typeface="Corbel"/>
            </a:endParaRPr>
          </a:p>
        </p:txBody>
      </p:sp>
      <p:sp>
        <p:nvSpPr>
          <p:cNvPr id="152" name="Google Shape;152;p18" descr="Image result for rubbish tip"/>
          <p:cNvSpPr/>
          <p:nvPr/>
        </p:nvSpPr>
        <p:spPr>
          <a:xfrm>
            <a:off x="0" y="-136525"/>
            <a:ext cx="304800" cy="30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orbel"/>
              <a:ea typeface="Corbel"/>
              <a:cs typeface="Corbel"/>
              <a:sym typeface="Corbel"/>
            </a:endParaRPr>
          </a:p>
        </p:txBody>
      </p:sp>
      <p:sp>
        <p:nvSpPr>
          <p:cNvPr id="153" name="Google Shape;153;p18" descr="Image result for air pollution"/>
          <p:cNvSpPr/>
          <p:nvPr/>
        </p:nvSpPr>
        <p:spPr>
          <a:xfrm>
            <a:off x="0" y="-136525"/>
            <a:ext cx="304800" cy="30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orbel"/>
              <a:ea typeface="Corbel"/>
              <a:cs typeface="Corbel"/>
              <a:sym typeface="Corbel"/>
            </a:endParaRPr>
          </a:p>
        </p:txBody>
      </p:sp>
      <p:sp>
        <p:nvSpPr>
          <p:cNvPr id="154" name="Google Shape;154;p18" descr="Image result for air pollution"/>
          <p:cNvSpPr/>
          <p:nvPr/>
        </p:nvSpPr>
        <p:spPr>
          <a:xfrm>
            <a:off x="0" y="-136525"/>
            <a:ext cx="304800" cy="30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orbel"/>
              <a:ea typeface="Corbel"/>
              <a:cs typeface="Corbel"/>
              <a:sym typeface="Corbe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19"/>
          <p:cNvSpPr txBox="1">
            <a:spLocks noGrp="1"/>
          </p:cNvSpPr>
          <p:nvPr>
            <p:ph type="title"/>
          </p:nvPr>
        </p:nvSpPr>
        <p:spPr>
          <a:xfrm>
            <a:off x="457200" y="155448"/>
            <a:ext cx="8229600" cy="1252728"/>
          </a:xfrm>
          <a:prstGeom prst="rect">
            <a:avLst/>
          </a:prstGeom>
          <a:noFill/>
          <a:ln>
            <a:noFill/>
          </a:ln>
        </p:spPr>
        <p:txBody>
          <a:bodyPr spcFirstLastPara="1" wrap="square" lIns="91425" tIns="45700" rIns="45700" bIns="45700" anchor="ctr" anchorCtr="0">
            <a:noAutofit/>
          </a:bodyPr>
          <a:lstStyle/>
          <a:p>
            <a:pPr marL="0" lvl="0" indent="0" algn="l" rtl="0">
              <a:spcBef>
                <a:spcPts val="0"/>
              </a:spcBef>
              <a:spcAft>
                <a:spcPts val="0"/>
              </a:spcAft>
              <a:buClr>
                <a:srgbClr val="FFC700"/>
              </a:buClr>
              <a:buSzPts val="4050"/>
              <a:buFont typeface="Corbel"/>
              <a:buNone/>
            </a:pPr>
            <a:r>
              <a:rPr lang="en-GB" sz="4050"/>
              <a:t>What should we do with products that are no longer useful? </a:t>
            </a:r>
            <a:endParaRPr sz="4050"/>
          </a:p>
        </p:txBody>
      </p:sp>
      <p:sp>
        <p:nvSpPr>
          <p:cNvPr id="160" name="Google Shape;160;p19"/>
          <p:cNvSpPr txBox="1">
            <a:spLocks noGrp="1"/>
          </p:cNvSpPr>
          <p:nvPr>
            <p:ph type="body" idx="1"/>
          </p:nvPr>
        </p:nvSpPr>
        <p:spPr>
          <a:xfrm>
            <a:off x="457200" y="1775191"/>
            <a:ext cx="8229600" cy="4625609"/>
          </a:xfrm>
          <a:prstGeom prst="rect">
            <a:avLst/>
          </a:prstGeom>
          <a:noFill/>
          <a:ln>
            <a:noFill/>
          </a:ln>
        </p:spPr>
        <p:txBody>
          <a:bodyPr spcFirstLastPara="1" wrap="square" lIns="54850" tIns="91425" rIns="91425" bIns="45700" anchor="t" anchorCtr="0">
            <a:noAutofit/>
          </a:bodyPr>
          <a:lstStyle/>
          <a:p>
            <a:pPr marL="438912" lvl="0" indent="-320040" algn="l" rtl="0">
              <a:spcBef>
                <a:spcPts val="0"/>
              </a:spcBef>
              <a:spcAft>
                <a:spcPts val="0"/>
              </a:spcAft>
              <a:buSzPts val="2560"/>
              <a:buNone/>
            </a:pPr>
            <a:endParaRPr/>
          </a:p>
        </p:txBody>
      </p:sp>
      <p:pic>
        <p:nvPicPr>
          <p:cNvPr id="161" name="Google Shape;161;p19" descr="http://www.mrw.co.uk/pictures/586xAny/4/8/9/1297489_WEEE.jpg"/>
          <p:cNvPicPr preferRelativeResize="0"/>
          <p:nvPr/>
        </p:nvPicPr>
        <p:blipFill rotWithShape="1">
          <a:blip r:embed="rId3">
            <a:alphaModFix/>
          </a:blip>
          <a:srcRect/>
          <a:stretch/>
        </p:blipFill>
        <p:spPr>
          <a:xfrm>
            <a:off x="1043608" y="1556792"/>
            <a:ext cx="6912768" cy="5166881"/>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0"/>
          <p:cNvSpPr txBox="1">
            <a:spLocks noGrp="1"/>
          </p:cNvSpPr>
          <p:nvPr>
            <p:ph type="title"/>
          </p:nvPr>
        </p:nvSpPr>
        <p:spPr>
          <a:xfrm>
            <a:off x="457200" y="155448"/>
            <a:ext cx="8229600" cy="1252728"/>
          </a:xfrm>
          <a:prstGeom prst="rect">
            <a:avLst/>
          </a:prstGeom>
          <a:noFill/>
          <a:ln>
            <a:noFill/>
          </a:ln>
        </p:spPr>
        <p:txBody>
          <a:bodyPr spcFirstLastPara="1" wrap="square" lIns="91425" tIns="45700" rIns="45700" bIns="45700" anchor="ctr" anchorCtr="0">
            <a:noAutofit/>
          </a:bodyPr>
          <a:lstStyle/>
          <a:p>
            <a:pPr marL="0" lvl="0" indent="0" algn="l" rtl="0">
              <a:spcBef>
                <a:spcPts val="0"/>
              </a:spcBef>
              <a:spcAft>
                <a:spcPts val="0"/>
              </a:spcAft>
              <a:buClr>
                <a:srgbClr val="FFC700"/>
              </a:buClr>
              <a:buSzPts val="4500"/>
              <a:buFont typeface="Corbel"/>
              <a:buNone/>
            </a:pPr>
            <a:r>
              <a:rPr lang="en-GB"/>
              <a:t>Reduce</a:t>
            </a:r>
            <a:endParaRPr/>
          </a:p>
        </p:txBody>
      </p:sp>
      <p:pic>
        <p:nvPicPr>
          <p:cNvPr id="167" name="Google Shape;167;p20" descr="http://www.bulbs.mywebweb.co.uk/clients/bulbs/images/low-energy-bulbs.jpg"/>
          <p:cNvPicPr preferRelativeResize="0">
            <a:picLocks noGrp="1"/>
          </p:cNvPicPr>
          <p:nvPr>
            <p:ph type="body" idx="1"/>
          </p:nvPr>
        </p:nvPicPr>
        <p:blipFill rotWithShape="1">
          <a:blip r:embed="rId3">
            <a:alphaModFix/>
          </a:blip>
          <a:srcRect/>
          <a:stretch/>
        </p:blipFill>
        <p:spPr>
          <a:xfrm>
            <a:off x="683568" y="1844824"/>
            <a:ext cx="3096344" cy="1587869"/>
          </a:xfrm>
          <a:prstGeom prst="rect">
            <a:avLst/>
          </a:prstGeom>
          <a:noFill/>
          <a:ln>
            <a:noFill/>
          </a:ln>
        </p:spPr>
      </p:pic>
      <p:pic>
        <p:nvPicPr>
          <p:cNvPr id="168" name="Google Shape;168;p20" descr="Image result for packaging"/>
          <p:cNvPicPr preferRelativeResize="0"/>
          <p:nvPr/>
        </p:nvPicPr>
        <p:blipFill rotWithShape="1">
          <a:blip r:embed="rId4">
            <a:alphaModFix/>
          </a:blip>
          <a:srcRect/>
          <a:stretch/>
        </p:blipFill>
        <p:spPr>
          <a:xfrm>
            <a:off x="6012160" y="2780928"/>
            <a:ext cx="2143125" cy="2143125"/>
          </a:xfrm>
          <a:prstGeom prst="rect">
            <a:avLst/>
          </a:prstGeom>
          <a:noFill/>
          <a:ln>
            <a:noFill/>
          </a:ln>
        </p:spPr>
      </p:pic>
      <p:sp>
        <p:nvSpPr>
          <p:cNvPr id="169" name="Google Shape;169;p20"/>
          <p:cNvSpPr txBox="1"/>
          <p:nvPr/>
        </p:nvSpPr>
        <p:spPr>
          <a:xfrm>
            <a:off x="395536" y="3501008"/>
            <a:ext cx="3911648"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a:solidFill>
                  <a:schemeClr val="dk1"/>
                </a:solidFill>
                <a:latin typeface="Corbel"/>
                <a:ea typeface="Corbel"/>
                <a:cs typeface="Corbel"/>
                <a:sym typeface="Corbel"/>
              </a:rPr>
              <a:t>Buy light bulbs that will last a lot longer (and use less electricity).</a:t>
            </a:r>
            <a:endParaRPr sz="1800">
              <a:solidFill>
                <a:schemeClr val="dk1"/>
              </a:solidFill>
              <a:latin typeface="Corbel"/>
              <a:ea typeface="Corbel"/>
              <a:cs typeface="Corbel"/>
              <a:sym typeface="Corbel"/>
            </a:endParaRPr>
          </a:p>
        </p:txBody>
      </p:sp>
      <p:sp>
        <p:nvSpPr>
          <p:cNvPr id="170" name="Google Shape;170;p20"/>
          <p:cNvSpPr txBox="1"/>
          <p:nvPr/>
        </p:nvSpPr>
        <p:spPr>
          <a:xfrm>
            <a:off x="5868144" y="1988840"/>
            <a:ext cx="2952328"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a:solidFill>
                  <a:schemeClr val="dk1"/>
                </a:solidFill>
                <a:latin typeface="Corbel"/>
                <a:ea typeface="Corbel"/>
                <a:cs typeface="Corbel"/>
                <a:sym typeface="Corbel"/>
              </a:rPr>
              <a:t>Use less packaging for products. </a:t>
            </a:r>
            <a:endParaRPr sz="1800">
              <a:solidFill>
                <a:schemeClr val="dk1"/>
              </a:solidFill>
              <a:latin typeface="Corbel"/>
              <a:ea typeface="Corbel"/>
              <a:cs typeface="Corbel"/>
              <a:sym typeface="Corbel"/>
            </a:endParaRPr>
          </a:p>
        </p:txBody>
      </p:sp>
      <p:sp>
        <p:nvSpPr>
          <p:cNvPr id="171" name="Google Shape;171;p20" descr="Image result for electric cars 2017"/>
          <p:cNvSpPr/>
          <p:nvPr/>
        </p:nvSpPr>
        <p:spPr>
          <a:xfrm>
            <a:off x="155575"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orbel"/>
              <a:ea typeface="Corbel"/>
              <a:cs typeface="Corbel"/>
              <a:sym typeface="Corbel"/>
            </a:endParaRPr>
          </a:p>
        </p:txBody>
      </p:sp>
      <p:pic>
        <p:nvPicPr>
          <p:cNvPr id="172" name="Google Shape;172;p20" descr="Image result for electric cars 2017"/>
          <p:cNvPicPr preferRelativeResize="0"/>
          <p:nvPr/>
        </p:nvPicPr>
        <p:blipFill rotWithShape="1">
          <a:blip r:embed="rId5">
            <a:alphaModFix/>
          </a:blip>
          <a:srcRect/>
          <a:stretch/>
        </p:blipFill>
        <p:spPr>
          <a:xfrm>
            <a:off x="611560" y="4509120"/>
            <a:ext cx="2505075" cy="1828800"/>
          </a:xfrm>
          <a:prstGeom prst="rect">
            <a:avLst/>
          </a:prstGeom>
          <a:noFill/>
          <a:ln>
            <a:noFill/>
          </a:ln>
        </p:spPr>
      </p:pic>
      <p:sp>
        <p:nvSpPr>
          <p:cNvPr id="173" name="Google Shape;173;p20"/>
          <p:cNvSpPr txBox="1"/>
          <p:nvPr/>
        </p:nvSpPr>
        <p:spPr>
          <a:xfrm>
            <a:off x="3347864" y="5301208"/>
            <a:ext cx="3312367" cy="92333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a:solidFill>
                  <a:schemeClr val="dk1"/>
                </a:solidFill>
                <a:latin typeface="Corbel"/>
                <a:ea typeface="Corbel"/>
                <a:cs typeface="Corbel"/>
                <a:sym typeface="Corbel"/>
              </a:rPr>
              <a:t>Electric cars produce less emissions and don’t rely on fossil fuels.</a:t>
            </a:r>
            <a:endParaRPr sz="1800">
              <a:solidFill>
                <a:schemeClr val="dk1"/>
              </a:solidFill>
              <a:latin typeface="Corbel"/>
              <a:ea typeface="Corbel"/>
              <a:cs typeface="Corbel"/>
              <a:sym typeface="Corbe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67"/>
                                        </p:tgtEl>
                                        <p:attrNameLst>
                                          <p:attrName>style.visibility</p:attrName>
                                        </p:attrNameLst>
                                      </p:cBhvr>
                                      <p:to>
                                        <p:strVal val="visible"/>
                                      </p:to>
                                    </p:set>
                                    <p:anim calcmode="lin" valueType="num">
                                      <p:cBhvr additive="base">
                                        <p:cTn id="7" dur="500"/>
                                        <p:tgtEl>
                                          <p:spTgt spid="167"/>
                                        </p:tgtEl>
                                        <p:attrNameLst>
                                          <p:attrName>ppt_x</p:attrName>
                                        </p:attrNameLst>
                                      </p:cBhvr>
                                      <p:tavLst>
                                        <p:tav tm="0">
                                          <p:val>
                                            <p:strVal val="#ppt_x-1"/>
                                          </p:val>
                                        </p:tav>
                                        <p:tav tm="100000">
                                          <p:val>
                                            <p:strVal val="#ppt_x"/>
                                          </p:val>
                                        </p:tav>
                                      </p:tavLst>
                                    </p:anim>
                                  </p:childTnLst>
                                </p:cTn>
                              </p:par>
                              <p:par>
                                <p:cTn id="8" presetID="2" presetClass="entr" presetSubtype="8" fill="hold" nodeType="withEffect">
                                  <p:stCondLst>
                                    <p:cond delay="0"/>
                                  </p:stCondLst>
                                  <p:childTnLst>
                                    <p:set>
                                      <p:cBhvr>
                                        <p:cTn id="9" dur="1" fill="hold">
                                          <p:stCondLst>
                                            <p:cond delay="0"/>
                                          </p:stCondLst>
                                        </p:cTn>
                                        <p:tgtEl>
                                          <p:spTgt spid="169"/>
                                        </p:tgtEl>
                                        <p:attrNameLst>
                                          <p:attrName>style.visibility</p:attrName>
                                        </p:attrNameLst>
                                      </p:cBhvr>
                                      <p:to>
                                        <p:strVal val="visible"/>
                                      </p:to>
                                    </p:set>
                                    <p:anim calcmode="lin" valueType="num">
                                      <p:cBhvr additive="base">
                                        <p:cTn id="10" dur="500"/>
                                        <p:tgtEl>
                                          <p:spTgt spid="169"/>
                                        </p:tgtEl>
                                        <p:attrNameLst>
                                          <p:attrName>ppt_x</p:attrName>
                                        </p:attrNameLst>
                                      </p:cBhvr>
                                      <p:tavLst>
                                        <p:tav tm="0">
                                          <p:val>
                                            <p:strVal val="#ppt_x-1"/>
                                          </p:val>
                                        </p:tav>
                                        <p:tav tm="100000">
                                          <p:val>
                                            <p:strVal val="#ppt_x"/>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nodeType="clickEffect">
                                  <p:stCondLst>
                                    <p:cond delay="0"/>
                                  </p:stCondLst>
                                  <p:childTnLst>
                                    <p:set>
                                      <p:cBhvr>
                                        <p:cTn id="14" dur="1" fill="hold">
                                          <p:stCondLst>
                                            <p:cond delay="0"/>
                                          </p:stCondLst>
                                        </p:cTn>
                                        <p:tgtEl>
                                          <p:spTgt spid="168"/>
                                        </p:tgtEl>
                                        <p:attrNameLst>
                                          <p:attrName>style.visibility</p:attrName>
                                        </p:attrNameLst>
                                      </p:cBhvr>
                                      <p:to>
                                        <p:strVal val="visible"/>
                                      </p:to>
                                    </p:set>
                                    <p:anim calcmode="lin" valueType="num">
                                      <p:cBhvr additive="base">
                                        <p:cTn id="15" dur="500"/>
                                        <p:tgtEl>
                                          <p:spTgt spid="168"/>
                                        </p:tgtEl>
                                        <p:attrNameLst>
                                          <p:attrName>ppt_x</p:attrName>
                                        </p:attrNameLst>
                                      </p:cBhvr>
                                      <p:tavLst>
                                        <p:tav tm="0">
                                          <p:val>
                                            <p:strVal val="#ppt_x+1"/>
                                          </p:val>
                                        </p:tav>
                                        <p:tav tm="100000">
                                          <p:val>
                                            <p:strVal val="#ppt_x"/>
                                          </p:val>
                                        </p:tav>
                                      </p:tavLst>
                                    </p:anim>
                                  </p:childTnLst>
                                </p:cTn>
                              </p:par>
                              <p:par>
                                <p:cTn id="16" presetID="2" presetClass="entr" presetSubtype="2" fill="hold" nodeType="withEffect">
                                  <p:stCondLst>
                                    <p:cond delay="0"/>
                                  </p:stCondLst>
                                  <p:childTnLst>
                                    <p:set>
                                      <p:cBhvr>
                                        <p:cTn id="17" dur="1" fill="hold">
                                          <p:stCondLst>
                                            <p:cond delay="0"/>
                                          </p:stCondLst>
                                        </p:cTn>
                                        <p:tgtEl>
                                          <p:spTgt spid="170"/>
                                        </p:tgtEl>
                                        <p:attrNameLst>
                                          <p:attrName>style.visibility</p:attrName>
                                        </p:attrNameLst>
                                      </p:cBhvr>
                                      <p:to>
                                        <p:strVal val="visible"/>
                                      </p:to>
                                    </p:set>
                                    <p:anim calcmode="lin" valueType="num">
                                      <p:cBhvr additive="base">
                                        <p:cTn id="18" dur="500"/>
                                        <p:tgtEl>
                                          <p:spTgt spid="170"/>
                                        </p:tgtEl>
                                        <p:attrNameLst>
                                          <p:attrName>ppt_x</p:attrName>
                                        </p:attrNameLst>
                                      </p:cBhvr>
                                      <p:tavLst>
                                        <p:tav tm="0">
                                          <p:val>
                                            <p:strVal val="#ppt_x+1"/>
                                          </p:val>
                                        </p:tav>
                                        <p:tav tm="100000">
                                          <p:val>
                                            <p:strVal val="#ppt_x"/>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72"/>
                                        </p:tgtEl>
                                        <p:attrNameLst>
                                          <p:attrName>style.visibility</p:attrName>
                                        </p:attrNameLst>
                                      </p:cBhvr>
                                      <p:to>
                                        <p:strVal val="visible"/>
                                      </p:to>
                                    </p:set>
                                    <p:anim calcmode="lin" valueType="num">
                                      <p:cBhvr additive="base">
                                        <p:cTn id="23" dur="500"/>
                                        <p:tgtEl>
                                          <p:spTgt spid="172"/>
                                        </p:tgtEl>
                                        <p:attrNameLst>
                                          <p:attrName>ppt_y</p:attrName>
                                        </p:attrNameLst>
                                      </p:cBhvr>
                                      <p:tavLst>
                                        <p:tav tm="0">
                                          <p:val>
                                            <p:strVal val="#ppt_y+1"/>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173"/>
                                        </p:tgtEl>
                                        <p:attrNameLst>
                                          <p:attrName>style.visibility</p:attrName>
                                        </p:attrNameLst>
                                      </p:cBhvr>
                                      <p:to>
                                        <p:strVal val="visible"/>
                                      </p:to>
                                    </p:set>
                                    <p:anim calcmode="lin" valueType="num">
                                      <p:cBhvr additive="base">
                                        <p:cTn id="26" dur="500"/>
                                        <p:tgtEl>
                                          <p:spTgt spid="17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1"/>
          <p:cNvSpPr txBox="1">
            <a:spLocks noGrp="1"/>
          </p:cNvSpPr>
          <p:nvPr>
            <p:ph type="title"/>
          </p:nvPr>
        </p:nvSpPr>
        <p:spPr>
          <a:xfrm>
            <a:off x="457200" y="155448"/>
            <a:ext cx="8229600" cy="1252728"/>
          </a:xfrm>
          <a:prstGeom prst="rect">
            <a:avLst/>
          </a:prstGeom>
          <a:noFill/>
          <a:ln>
            <a:noFill/>
          </a:ln>
        </p:spPr>
        <p:txBody>
          <a:bodyPr spcFirstLastPara="1" wrap="square" lIns="91425" tIns="45700" rIns="45700" bIns="45700" anchor="ctr" anchorCtr="0">
            <a:noAutofit/>
          </a:bodyPr>
          <a:lstStyle/>
          <a:p>
            <a:pPr marL="0" lvl="0" indent="0" algn="l" rtl="0">
              <a:spcBef>
                <a:spcPts val="0"/>
              </a:spcBef>
              <a:spcAft>
                <a:spcPts val="0"/>
              </a:spcAft>
              <a:buClr>
                <a:srgbClr val="FFC700"/>
              </a:buClr>
              <a:buSzPts val="4500"/>
              <a:buFont typeface="Corbel"/>
              <a:buNone/>
            </a:pPr>
            <a:r>
              <a:rPr lang="en-GB"/>
              <a:t>Re-use</a:t>
            </a:r>
            <a:endParaRPr/>
          </a:p>
        </p:txBody>
      </p:sp>
      <p:pic>
        <p:nvPicPr>
          <p:cNvPr id="179" name="Google Shape;179;p21" descr="Close this window"/>
          <p:cNvPicPr preferRelativeResize="0">
            <a:picLocks noGrp="1"/>
          </p:cNvPicPr>
          <p:nvPr>
            <p:ph type="body" idx="1"/>
          </p:nvPr>
        </p:nvPicPr>
        <p:blipFill rotWithShape="1">
          <a:blip r:embed="rId3">
            <a:alphaModFix/>
          </a:blip>
          <a:srcRect t="23077" r="7692" b="25641"/>
          <a:stretch/>
        </p:blipFill>
        <p:spPr>
          <a:xfrm>
            <a:off x="0" y="1700808"/>
            <a:ext cx="2555776" cy="1419876"/>
          </a:xfrm>
          <a:prstGeom prst="rect">
            <a:avLst/>
          </a:prstGeom>
          <a:noFill/>
          <a:ln>
            <a:noFill/>
          </a:ln>
        </p:spPr>
      </p:pic>
      <p:sp>
        <p:nvSpPr>
          <p:cNvPr id="180" name="Google Shape;180;p21"/>
          <p:cNvSpPr txBox="1"/>
          <p:nvPr/>
        </p:nvSpPr>
        <p:spPr>
          <a:xfrm>
            <a:off x="0" y="2924944"/>
            <a:ext cx="3347864" cy="36671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a:solidFill>
                  <a:schemeClr val="dk1"/>
                </a:solidFill>
                <a:latin typeface="Corbel"/>
                <a:ea typeface="Corbel"/>
                <a:cs typeface="Corbel"/>
                <a:sym typeface="Corbel"/>
              </a:rPr>
              <a:t>Flip flops made from packaging</a:t>
            </a:r>
            <a:endParaRPr/>
          </a:p>
        </p:txBody>
      </p:sp>
      <p:pic>
        <p:nvPicPr>
          <p:cNvPr id="181" name="Google Shape;181;p21" descr="Close this window"/>
          <p:cNvPicPr preferRelativeResize="0"/>
          <p:nvPr/>
        </p:nvPicPr>
        <p:blipFill rotWithShape="1">
          <a:blip r:embed="rId4">
            <a:alphaModFix/>
          </a:blip>
          <a:srcRect/>
          <a:stretch/>
        </p:blipFill>
        <p:spPr>
          <a:xfrm>
            <a:off x="179512" y="5335885"/>
            <a:ext cx="1522115" cy="1522115"/>
          </a:xfrm>
          <a:prstGeom prst="rect">
            <a:avLst/>
          </a:prstGeom>
          <a:noFill/>
          <a:ln>
            <a:noFill/>
          </a:ln>
        </p:spPr>
      </p:pic>
      <p:sp>
        <p:nvSpPr>
          <p:cNvPr id="182" name="Google Shape;182;p21"/>
          <p:cNvSpPr txBox="1"/>
          <p:nvPr/>
        </p:nvSpPr>
        <p:spPr>
          <a:xfrm>
            <a:off x="1835696" y="5733256"/>
            <a:ext cx="1800200" cy="92333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a:solidFill>
                  <a:schemeClr val="dk1"/>
                </a:solidFill>
                <a:latin typeface="Corbel"/>
                <a:ea typeface="Corbel"/>
                <a:cs typeface="Corbel"/>
                <a:sym typeface="Corbel"/>
              </a:rPr>
              <a:t>Hot pot stand made from coiled paper</a:t>
            </a:r>
            <a:endParaRPr/>
          </a:p>
        </p:txBody>
      </p:sp>
      <p:pic>
        <p:nvPicPr>
          <p:cNvPr id="183" name="Google Shape;183;p21" descr="alumbug1"/>
          <p:cNvPicPr preferRelativeResize="0"/>
          <p:nvPr/>
        </p:nvPicPr>
        <p:blipFill rotWithShape="1">
          <a:blip r:embed="rId5">
            <a:alphaModFix/>
          </a:blip>
          <a:srcRect/>
          <a:stretch/>
        </p:blipFill>
        <p:spPr>
          <a:xfrm>
            <a:off x="251520" y="3356992"/>
            <a:ext cx="2065803" cy="1440160"/>
          </a:xfrm>
          <a:prstGeom prst="rect">
            <a:avLst/>
          </a:prstGeom>
          <a:noFill/>
          <a:ln>
            <a:noFill/>
          </a:ln>
        </p:spPr>
      </p:pic>
      <p:pic>
        <p:nvPicPr>
          <p:cNvPr id="184" name="Google Shape;184;p21" descr="Cipo%20green"/>
          <p:cNvPicPr preferRelativeResize="0"/>
          <p:nvPr/>
        </p:nvPicPr>
        <p:blipFill rotWithShape="1">
          <a:blip r:embed="rId6">
            <a:alphaModFix/>
          </a:blip>
          <a:srcRect/>
          <a:stretch/>
        </p:blipFill>
        <p:spPr>
          <a:xfrm>
            <a:off x="3059832" y="1772816"/>
            <a:ext cx="2090583" cy="1177504"/>
          </a:xfrm>
          <a:prstGeom prst="rect">
            <a:avLst/>
          </a:prstGeom>
          <a:noFill/>
          <a:ln>
            <a:noFill/>
          </a:ln>
        </p:spPr>
      </p:pic>
      <p:sp>
        <p:nvSpPr>
          <p:cNvPr id="185" name="Google Shape;185;p21"/>
          <p:cNvSpPr txBox="1"/>
          <p:nvPr/>
        </p:nvSpPr>
        <p:spPr>
          <a:xfrm>
            <a:off x="3275856" y="2996952"/>
            <a:ext cx="1728192"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a:solidFill>
                  <a:schemeClr val="dk1"/>
                </a:solidFill>
                <a:latin typeface="Corbel"/>
                <a:ea typeface="Corbel"/>
                <a:cs typeface="Corbel"/>
                <a:sym typeface="Corbel"/>
              </a:rPr>
              <a:t>Car tyre sandals</a:t>
            </a:r>
            <a:endParaRPr/>
          </a:p>
        </p:txBody>
      </p:sp>
      <p:sp>
        <p:nvSpPr>
          <p:cNvPr id="186" name="Google Shape;186;p21"/>
          <p:cNvSpPr txBox="1"/>
          <p:nvPr/>
        </p:nvSpPr>
        <p:spPr>
          <a:xfrm>
            <a:off x="0" y="4869160"/>
            <a:ext cx="2664296"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a:solidFill>
                  <a:schemeClr val="dk1"/>
                </a:solidFill>
                <a:latin typeface="Corbel"/>
                <a:ea typeface="Corbel"/>
                <a:cs typeface="Corbel"/>
                <a:sym typeface="Corbel"/>
              </a:rPr>
              <a:t>Toy made from a tin can</a:t>
            </a:r>
            <a:endParaRPr sz="1800">
              <a:solidFill>
                <a:schemeClr val="dk1"/>
              </a:solidFill>
              <a:latin typeface="Corbel"/>
              <a:ea typeface="Corbel"/>
              <a:cs typeface="Corbel"/>
              <a:sym typeface="Corbel"/>
            </a:endParaRPr>
          </a:p>
        </p:txBody>
      </p:sp>
      <p:pic>
        <p:nvPicPr>
          <p:cNvPr id="187" name="Google Shape;187;p21" descr="http://static.dezeen.com/uploads/2009/09/Kiosk-at-SCP-8.jpg"/>
          <p:cNvPicPr preferRelativeResize="0"/>
          <p:nvPr/>
        </p:nvPicPr>
        <p:blipFill rotWithShape="1">
          <a:blip r:embed="rId7">
            <a:alphaModFix/>
          </a:blip>
          <a:srcRect/>
          <a:stretch/>
        </p:blipFill>
        <p:spPr>
          <a:xfrm>
            <a:off x="2699792" y="3356992"/>
            <a:ext cx="2304256" cy="1541140"/>
          </a:xfrm>
          <a:prstGeom prst="rect">
            <a:avLst/>
          </a:prstGeom>
          <a:noFill/>
          <a:ln>
            <a:noFill/>
          </a:ln>
        </p:spPr>
      </p:pic>
      <p:sp>
        <p:nvSpPr>
          <p:cNvPr id="188" name="Google Shape;188;p21"/>
          <p:cNvSpPr txBox="1"/>
          <p:nvPr/>
        </p:nvSpPr>
        <p:spPr>
          <a:xfrm>
            <a:off x="2843808" y="5013176"/>
            <a:ext cx="2520950" cy="6413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a:solidFill>
                  <a:schemeClr val="dk1"/>
                </a:solidFill>
                <a:latin typeface="Corbel"/>
                <a:ea typeface="Corbel"/>
                <a:cs typeface="Corbel"/>
                <a:sym typeface="Corbel"/>
              </a:rPr>
              <a:t>Shop display using plastic crates</a:t>
            </a:r>
            <a:endParaRPr/>
          </a:p>
        </p:txBody>
      </p:sp>
      <p:pic>
        <p:nvPicPr>
          <p:cNvPr id="189" name="Google Shape;189;p21" descr="Image result for reuse things"/>
          <p:cNvPicPr preferRelativeResize="0"/>
          <p:nvPr/>
        </p:nvPicPr>
        <p:blipFill rotWithShape="1">
          <a:blip r:embed="rId8">
            <a:alphaModFix/>
          </a:blip>
          <a:srcRect/>
          <a:stretch/>
        </p:blipFill>
        <p:spPr>
          <a:xfrm>
            <a:off x="6228184" y="4797152"/>
            <a:ext cx="2466975" cy="1847850"/>
          </a:xfrm>
          <a:prstGeom prst="rect">
            <a:avLst/>
          </a:prstGeom>
          <a:noFill/>
          <a:ln>
            <a:noFill/>
          </a:ln>
        </p:spPr>
      </p:pic>
      <p:pic>
        <p:nvPicPr>
          <p:cNvPr id="190" name="Google Shape;190;p21" descr="Image result for reuse things"/>
          <p:cNvPicPr preferRelativeResize="0"/>
          <p:nvPr/>
        </p:nvPicPr>
        <p:blipFill rotWithShape="1">
          <a:blip r:embed="rId9">
            <a:alphaModFix/>
          </a:blip>
          <a:srcRect/>
          <a:stretch/>
        </p:blipFill>
        <p:spPr>
          <a:xfrm>
            <a:off x="5868144" y="2132856"/>
            <a:ext cx="2495550" cy="1828800"/>
          </a:xfrm>
          <a:prstGeom prst="rect">
            <a:avLst/>
          </a:prstGeom>
          <a:noFill/>
          <a:ln>
            <a:noFill/>
          </a:ln>
        </p:spPr>
      </p:pic>
      <p:sp>
        <p:nvSpPr>
          <p:cNvPr id="191" name="Google Shape;191;p21"/>
          <p:cNvSpPr txBox="1"/>
          <p:nvPr/>
        </p:nvSpPr>
        <p:spPr>
          <a:xfrm>
            <a:off x="6012160" y="4077072"/>
            <a:ext cx="2160240"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a:solidFill>
                  <a:schemeClr val="dk1"/>
                </a:solidFill>
                <a:latin typeface="Corbel"/>
                <a:ea typeface="Corbel"/>
                <a:cs typeface="Corbel"/>
                <a:sym typeface="Corbel"/>
              </a:rPr>
              <a:t>Sofa from a car!</a:t>
            </a:r>
            <a:endParaRPr sz="1800">
              <a:solidFill>
                <a:schemeClr val="dk1"/>
              </a:solidFill>
              <a:latin typeface="Corbel"/>
              <a:ea typeface="Corbel"/>
              <a:cs typeface="Corbel"/>
              <a:sym typeface="Corbel"/>
            </a:endParaRPr>
          </a:p>
        </p:txBody>
      </p:sp>
      <p:sp>
        <p:nvSpPr>
          <p:cNvPr id="192" name="Google Shape;192;p21"/>
          <p:cNvSpPr txBox="1"/>
          <p:nvPr/>
        </p:nvSpPr>
        <p:spPr>
          <a:xfrm>
            <a:off x="4716016" y="5661248"/>
            <a:ext cx="1368152"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a:solidFill>
                  <a:schemeClr val="dk1"/>
                </a:solidFill>
                <a:latin typeface="Corbel"/>
                <a:ea typeface="Corbel"/>
                <a:cs typeface="Corbel"/>
                <a:sym typeface="Corbel"/>
              </a:rPr>
              <a:t>Ladder to book shelf</a:t>
            </a:r>
            <a:endParaRPr sz="1800">
              <a:solidFill>
                <a:schemeClr val="dk1"/>
              </a:solidFill>
              <a:latin typeface="Corbel"/>
              <a:ea typeface="Corbel"/>
              <a:cs typeface="Corbel"/>
              <a:sym typeface="Corbe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79"/>
                                        </p:tgtEl>
                                        <p:attrNameLst>
                                          <p:attrName>style.visibility</p:attrName>
                                        </p:attrNameLst>
                                      </p:cBhvr>
                                      <p:to>
                                        <p:strVal val="visible"/>
                                      </p:to>
                                    </p:set>
                                    <p:anim calcmode="lin" valueType="num">
                                      <p:cBhvr additive="base">
                                        <p:cTn id="7" dur="500"/>
                                        <p:tgtEl>
                                          <p:spTgt spid="179"/>
                                        </p:tgtEl>
                                        <p:attrNameLst>
                                          <p:attrName>ppt_x</p:attrName>
                                        </p:attrNameLst>
                                      </p:cBhvr>
                                      <p:tavLst>
                                        <p:tav tm="0">
                                          <p:val>
                                            <p:strVal val="#ppt_x-1"/>
                                          </p:val>
                                        </p:tav>
                                        <p:tav tm="100000">
                                          <p:val>
                                            <p:strVal val="#ppt_x"/>
                                          </p:val>
                                        </p:tav>
                                      </p:tavLst>
                                    </p:anim>
                                  </p:childTnLst>
                                </p:cTn>
                              </p:par>
                              <p:par>
                                <p:cTn id="8" presetID="2" presetClass="entr" presetSubtype="8" fill="hold" nodeType="withEffect">
                                  <p:stCondLst>
                                    <p:cond delay="0"/>
                                  </p:stCondLst>
                                  <p:childTnLst>
                                    <p:set>
                                      <p:cBhvr>
                                        <p:cTn id="9" dur="1" fill="hold">
                                          <p:stCondLst>
                                            <p:cond delay="0"/>
                                          </p:stCondLst>
                                        </p:cTn>
                                        <p:tgtEl>
                                          <p:spTgt spid="180"/>
                                        </p:tgtEl>
                                        <p:attrNameLst>
                                          <p:attrName>style.visibility</p:attrName>
                                        </p:attrNameLst>
                                      </p:cBhvr>
                                      <p:to>
                                        <p:strVal val="visible"/>
                                      </p:to>
                                    </p:set>
                                    <p:anim calcmode="lin" valueType="num">
                                      <p:cBhvr additive="base">
                                        <p:cTn id="10" dur="500"/>
                                        <p:tgtEl>
                                          <p:spTgt spid="180"/>
                                        </p:tgtEl>
                                        <p:attrNameLst>
                                          <p:attrName>ppt_x</p:attrName>
                                        </p:attrNameLst>
                                      </p:cBhvr>
                                      <p:tavLst>
                                        <p:tav tm="0">
                                          <p:val>
                                            <p:strVal val="#ppt_x-1"/>
                                          </p:val>
                                        </p:tav>
                                        <p:tav tm="100000">
                                          <p:val>
                                            <p:strVal val="#ppt_x"/>
                                          </p:val>
                                        </p:tav>
                                      </p:tavLst>
                                    </p:anim>
                                  </p:childTnLst>
                                </p:cTn>
                              </p:par>
                              <p:par>
                                <p:cTn id="11" presetID="2" presetClass="entr" presetSubtype="8" fill="hold" nodeType="withEffect">
                                  <p:stCondLst>
                                    <p:cond delay="0"/>
                                  </p:stCondLst>
                                  <p:childTnLst>
                                    <p:set>
                                      <p:cBhvr>
                                        <p:cTn id="12" dur="1" fill="hold">
                                          <p:stCondLst>
                                            <p:cond delay="0"/>
                                          </p:stCondLst>
                                        </p:cTn>
                                        <p:tgtEl>
                                          <p:spTgt spid="184"/>
                                        </p:tgtEl>
                                        <p:attrNameLst>
                                          <p:attrName>style.visibility</p:attrName>
                                        </p:attrNameLst>
                                      </p:cBhvr>
                                      <p:to>
                                        <p:strVal val="visible"/>
                                      </p:to>
                                    </p:set>
                                    <p:anim calcmode="lin" valueType="num">
                                      <p:cBhvr additive="base">
                                        <p:cTn id="13" dur="500"/>
                                        <p:tgtEl>
                                          <p:spTgt spid="184"/>
                                        </p:tgtEl>
                                        <p:attrNameLst>
                                          <p:attrName>ppt_x</p:attrName>
                                        </p:attrNameLst>
                                      </p:cBhvr>
                                      <p:tavLst>
                                        <p:tav tm="0">
                                          <p:val>
                                            <p:strVal val="#ppt_x-1"/>
                                          </p:val>
                                        </p:tav>
                                        <p:tav tm="100000">
                                          <p:val>
                                            <p:strVal val="#ppt_x"/>
                                          </p:val>
                                        </p:tav>
                                      </p:tavLst>
                                    </p:anim>
                                  </p:childTnLst>
                                </p:cTn>
                              </p:par>
                              <p:par>
                                <p:cTn id="14" presetID="2" presetClass="entr" presetSubtype="8" fill="hold" nodeType="withEffect">
                                  <p:stCondLst>
                                    <p:cond delay="0"/>
                                  </p:stCondLst>
                                  <p:childTnLst>
                                    <p:set>
                                      <p:cBhvr>
                                        <p:cTn id="15" dur="1" fill="hold">
                                          <p:stCondLst>
                                            <p:cond delay="0"/>
                                          </p:stCondLst>
                                        </p:cTn>
                                        <p:tgtEl>
                                          <p:spTgt spid="185"/>
                                        </p:tgtEl>
                                        <p:attrNameLst>
                                          <p:attrName>style.visibility</p:attrName>
                                        </p:attrNameLst>
                                      </p:cBhvr>
                                      <p:to>
                                        <p:strVal val="visible"/>
                                      </p:to>
                                    </p:set>
                                    <p:anim calcmode="lin" valueType="num">
                                      <p:cBhvr additive="base">
                                        <p:cTn id="16" dur="500"/>
                                        <p:tgtEl>
                                          <p:spTgt spid="185"/>
                                        </p:tgtEl>
                                        <p:attrNameLst>
                                          <p:attrName>ppt_x</p:attrName>
                                        </p:attrNameLst>
                                      </p:cBhvr>
                                      <p:tavLst>
                                        <p:tav tm="0">
                                          <p:val>
                                            <p:strVal val="#ppt_x-1"/>
                                          </p:val>
                                        </p:tav>
                                        <p:tav tm="100000">
                                          <p:val>
                                            <p:strVal val="#ppt_x"/>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nodeType="clickEffect">
                                  <p:stCondLst>
                                    <p:cond delay="0"/>
                                  </p:stCondLst>
                                  <p:childTnLst>
                                    <p:set>
                                      <p:cBhvr>
                                        <p:cTn id="20" dur="1" fill="hold">
                                          <p:stCondLst>
                                            <p:cond delay="0"/>
                                          </p:stCondLst>
                                        </p:cTn>
                                        <p:tgtEl>
                                          <p:spTgt spid="190"/>
                                        </p:tgtEl>
                                        <p:attrNameLst>
                                          <p:attrName>style.visibility</p:attrName>
                                        </p:attrNameLst>
                                      </p:cBhvr>
                                      <p:to>
                                        <p:strVal val="visible"/>
                                      </p:to>
                                    </p:set>
                                    <p:anim calcmode="lin" valueType="num">
                                      <p:cBhvr additive="base">
                                        <p:cTn id="21" dur="500"/>
                                        <p:tgtEl>
                                          <p:spTgt spid="190"/>
                                        </p:tgtEl>
                                        <p:attrNameLst>
                                          <p:attrName>ppt_x</p:attrName>
                                        </p:attrNameLst>
                                      </p:cBhvr>
                                      <p:tavLst>
                                        <p:tav tm="0">
                                          <p:val>
                                            <p:strVal val="#ppt_x+1"/>
                                          </p:val>
                                        </p:tav>
                                        <p:tav tm="100000">
                                          <p:val>
                                            <p:strVal val="#ppt_x"/>
                                          </p:val>
                                        </p:tav>
                                      </p:tavLst>
                                    </p:anim>
                                  </p:childTnLst>
                                </p:cTn>
                              </p:par>
                              <p:par>
                                <p:cTn id="22" presetID="2" presetClass="entr" presetSubtype="2" fill="hold" nodeType="withEffect">
                                  <p:stCondLst>
                                    <p:cond delay="0"/>
                                  </p:stCondLst>
                                  <p:childTnLst>
                                    <p:set>
                                      <p:cBhvr>
                                        <p:cTn id="23" dur="1" fill="hold">
                                          <p:stCondLst>
                                            <p:cond delay="0"/>
                                          </p:stCondLst>
                                        </p:cTn>
                                        <p:tgtEl>
                                          <p:spTgt spid="191"/>
                                        </p:tgtEl>
                                        <p:attrNameLst>
                                          <p:attrName>style.visibility</p:attrName>
                                        </p:attrNameLst>
                                      </p:cBhvr>
                                      <p:to>
                                        <p:strVal val="visible"/>
                                      </p:to>
                                    </p:set>
                                    <p:anim calcmode="lin" valueType="num">
                                      <p:cBhvr additive="base">
                                        <p:cTn id="24" dur="500"/>
                                        <p:tgtEl>
                                          <p:spTgt spid="191"/>
                                        </p:tgtEl>
                                        <p:attrNameLst>
                                          <p:attrName>ppt_x</p:attrName>
                                        </p:attrNameLst>
                                      </p:cBhvr>
                                      <p:tavLst>
                                        <p:tav tm="0">
                                          <p:val>
                                            <p:strVal val="#ppt_x+1"/>
                                          </p:val>
                                        </p:tav>
                                        <p:tav tm="100000">
                                          <p:val>
                                            <p:strVal val="#ppt_x"/>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183"/>
                                        </p:tgtEl>
                                        <p:attrNameLst>
                                          <p:attrName>style.visibility</p:attrName>
                                        </p:attrNameLst>
                                      </p:cBhvr>
                                      <p:to>
                                        <p:strVal val="visible"/>
                                      </p:to>
                                    </p:set>
                                    <p:anim calcmode="lin" valueType="num">
                                      <p:cBhvr additive="base">
                                        <p:cTn id="29" dur="500"/>
                                        <p:tgtEl>
                                          <p:spTgt spid="183"/>
                                        </p:tgtEl>
                                        <p:attrNameLst>
                                          <p:attrName>ppt_x</p:attrName>
                                        </p:attrNameLst>
                                      </p:cBhvr>
                                      <p:tavLst>
                                        <p:tav tm="0">
                                          <p:val>
                                            <p:strVal val="#ppt_x-1"/>
                                          </p:val>
                                        </p:tav>
                                        <p:tav tm="100000">
                                          <p:val>
                                            <p:strVal val="#ppt_x"/>
                                          </p:val>
                                        </p:tav>
                                      </p:tavLst>
                                    </p:anim>
                                  </p:childTnLst>
                                </p:cTn>
                              </p:par>
                              <p:par>
                                <p:cTn id="30" presetID="2" presetClass="entr" presetSubtype="8" fill="hold" nodeType="withEffect">
                                  <p:stCondLst>
                                    <p:cond delay="0"/>
                                  </p:stCondLst>
                                  <p:childTnLst>
                                    <p:set>
                                      <p:cBhvr>
                                        <p:cTn id="31" dur="1" fill="hold">
                                          <p:stCondLst>
                                            <p:cond delay="0"/>
                                          </p:stCondLst>
                                        </p:cTn>
                                        <p:tgtEl>
                                          <p:spTgt spid="186"/>
                                        </p:tgtEl>
                                        <p:attrNameLst>
                                          <p:attrName>style.visibility</p:attrName>
                                        </p:attrNameLst>
                                      </p:cBhvr>
                                      <p:to>
                                        <p:strVal val="visible"/>
                                      </p:to>
                                    </p:set>
                                    <p:anim calcmode="lin" valueType="num">
                                      <p:cBhvr additive="base">
                                        <p:cTn id="32" dur="500"/>
                                        <p:tgtEl>
                                          <p:spTgt spid="186"/>
                                        </p:tgtEl>
                                        <p:attrNameLst>
                                          <p:attrName>ppt_x</p:attrName>
                                        </p:attrNameLst>
                                      </p:cBhvr>
                                      <p:tavLst>
                                        <p:tav tm="0">
                                          <p:val>
                                            <p:strVal val="#ppt_x-1"/>
                                          </p:val>
                                        </p:tav>
                                        <p:tav tm="100000">
                                          <p:val>
                                            <p:strVal val="#ppt_x"/>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87"/>
                                        </p:tgtEl>
                                        <p:attrNameLst>
                                          <p:attrName>style.visibility</p:attrName>
                                        </p:attrNameLst>
                                      </p:cBhvr>
                                      <p:to>
                                        <p:strVal val="visible"/>
                                      </p:to>
                                    </p:set>
                                    <p:anim calcmode="lin" valueType="num">
                                      <p:cBhvr additive="base">
                                        <p:cTn id="37" dur="500"/>
                                        <p:tgtEl>
                                          <p:spTgt spid="187"/>
                                        </p:tgtEl>
                                        <p:attrNameLst>
                                          <p:attrName>ppt_y</p:attrName>
                                        </p:attrNameLst>
                                      </p:cBhvr>
                                      <p:tavLst>
                                        <p:tav tm="0">
                                          <p:val>
                                            <p:strVal val="#ppt_y+1"/>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spTgt spid="188"/>
                                        </p:tgtEl>
                                        <p:attrNameLst>
                                          <p:attrName>style.visibility</p:attrName>
                                        </p:attrNameLst>
                                      </p:cBhvr>
                                      <p:to>
                                        <p:strVal val="visible"/>
                                      </p:to>
                                    </p:set>
                                    <p:anim calcmode="lin" valueType="num">
                                      <p:cBhvr additive="base">
                                        <p:cTn id="40" dur="500"/>
                                        <p:tgtEl>
                                          <p:spTgt spid="188"/>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182"/>
                                        </p:tgtEl>
                                        <p:attrNameLst>
                                          <p:attrName>style.visibility</p:attrName>
                                        </p:attrNameLst>
                                      </p:cBhvr>
                                      <p:to>
                                        <p:strVal val="visible"/>
                                      </p:to>
                                    </p:set>
                                    <p:anim calcmode="lin" valueType="num">
                                      <p:cBhvr additive="base">
                                        <p:cTn id="45" dur="500"/>
                                        <p:tgtEl>
                                          <p:spTgt spid="182"/>
                                        </p:tgtEl>
                                        <p:attrNameLst>
                                          <p:attrName>ppt_y</p:attrName>
                                        </p:attrNameLst>
                                      </p:cBhvr>
                                      <p:tavLst>
                                        <p:tav tm="0">
                                          <p:val>
                                            <p:strVal val="#ppt_y+1"/>
                                          </p:val>
                                        </p:tav>
                                        <p:tav tm="100000">
                                          <p:val>
                                            <p:strVal val="#ppt_y"/>
                                          </p:val>
                                        </p:tav>
                                      </p:tavLst>
                                    </p:anim>
                                  </p:childTnLst>
                                </p:cTn>
                              </p:par>
                              <p:par>
                                <p:cTn id="46" presetID="2" presetClass="entr" presetSubtype="4" fill="hold" nodeType="withEffect">
                                  <p:stCondLst>
                                    <p:cond delay="0"/>
                                  </p:stCondLst>
                                  <p:childTnLst>
                                    <p:set>
                                      <p:cBhvr>
                                        <p:cTn id="47" dur="1" fill="hold">
                                          <p:stCondLst>
                                            <p:cond delay="0"/>
                                          </p:stCondLst>
                                        </p:cTn>
                                        <p:tgtEl>
                                          <p:spTgt spid="181"/>
                                        </p:tgtEl>
                                        <p:attrNameLst>
                                          <p:attrName>style.visibility</p:attrName>
                                        </p:attrNameLst>
                                      </p:cBhvr>
                                      <p:to>
                                        <p:strVal val="visible"/>
                                      </p:to>
                                    </p:set>
                                    <p:anim calcmode="lin" valueType="num">
                                      <p:cBhvr additive="base">
                                        <p:cTn id="48" dur="500"/>
                                        <p:tgtEl>
                                          <p:spTgt spid="181"/>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2" fill="hold" nodeType="clickEffect">
                                  <p:stCondLst>
                                    <p:cond delay="0"/>
                                  </p:stCondLst>
                                  <p:childTnLst>
                                    <p:set>
                                      <p:cBhvr>
                                        <p:cTn id="52" dur="1" fill="hold">
                                          <p:stCondLst>
                                            <p:cond delay="0"/>
                                          </p:stCondLst>
                                        </p:cTn>
                                        <p:tgtEl>
                                          <p:spTgt spid="189"/>
                                        </p:tgtEl>
                                        <p:attrNameLst>
                                          <p:attrName>style.visibility</p:attrName>
                                        </p:attrNameLst>
                                      </p:cBhvr>
                                      <p:to>
                                        <p:strVal val="visible"/>
                                      </p:to>
                                    </p:set>
                                    <p:anim calcmode="lin" valueType="num">
                                      <p:cBhvr additive="base">
                                        <p:cTn id="53" dur="500"/>
                                        <p:tgtEl>
                                          <p:spTgt spid="189"/>
                                        </p:tgtEl>
                                        <p:attrNameLst>
                                          <p:attrName>ppt_x</p:attrName>
                                        </p:attrNameLst>
                                      </p:cBhvr>
                                      <p:tavLst>
                                        <p:tav tm="0">
                                          <p:val>
                                            <p:strVal val="#ppt_x+1"/>
                                          </p:val>
                                        </p:tav>
                                        <p:tav tm="100000">
                                          <p:val>
                                            <p:strVal val="#ppt_x"/>
                                          </p:val>
                                        </p:tav>
                                      </p:tavLst>
                                    </p:anim>
                                  </p:childTnLst>
                                </p:cTn>
                              </p:par>
                              <p:par>
                                <p:cTn id="54" presetID="2" presetClass="entr" presetSubtype="2" fill="hold" nodeType="withEffect">
                                  <p:stCondLst>
                                    <p:cond delay="0"/>
                                  </p:stCondLst>
                                  <p:childTnLst>
                                    <p:set>
                                      <p:cBhvr>
                                        <p:cTn id="55" dur="1" fill="hold">
                                          <p:stCondLst>
                                            <p:cond delay="0"/>
                                          </p:stCondLst>
                                        </p:cTn>
                                        <p:tgtEl>
                                          <p:spTgt spid="192"/>
                                        </p:tgtEl>
                                        <p:attrNameLst>
                                          <p:attrName>style.visibility</p:attrName>
                                        </p:attrNameLst>
                                      </p:cBhvr>
                                      <p:to>
                                        <p:strVal val="visible"/>
                                      </p:to>
                                    </p:set>
                                    <p:anim calcmode="lin" valueType="num">
                                      <p:cBhvr additive="base">
                                        <p:cTn id="56" dur="500"/>
                                        <p:tgtEl>
                                          <p:spTgt spid="192"/>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22"/>
          <p:cNvSpPr txBox="1">
            <a:spLocks noGrp="1"/>
          </p:cNvSpPr>
          <p:nvPr>
            <p:ph type="title"/>
          </p:nvPr>
        </p:nvSpPr>
        <p:spPr>
          <a:xfrm>
            <a:off x="457200" y="155448"/>
            <a:ext cx="8229600" cy="1252728"/>
          </a:xfrm>
          <a:prstGeom prst="rect">
            <a:avLst/>
          </a:prstGeom>
          <a:noFill/>
          <a:ln>
            <a:noFill/>
          </a:ln>
        </p:spPr>
        <p:txBody>
          <a:bodyPr spcFirstLastPara="1" wrap="square" lIns="91425" tIns="45700" rIns="45700" bIns="45700" anchor="ctr" anchorCtr="0">
            <a:noAutofit/>
          </a:bodyPr>
          <a:lstStyle/>
          <a:p>
            <a:pPr marL="0" lvl="0" indent="0" algn="l" rtl="0">
              <a:spcBef>
                <a:spcPts val="0"/>
              </a:spcBef>
              <a:spcAft>
                <a:spcPts val="0"/>
              </a:spcAft>
              <a:buClr>
                <a:srgbClr val="FFC700"/>
              </a:buClr>
              <a:buSzPts val="4500"/>
              <a:buFont typeface="Corbel"/>
              <a:buNone/>
            </a:pPr>
            <a:r>
              <a:rPr lang="en-GB"/>
              <a:t>Recycle</a:t>
            </a:r>
            <a:endParaRPr/>
          </a:p>
        </p:txBody>
      </p:sp>
      <p:sp>
        <p:nvSpPr>
          <p:cNvPr id="198" name="Google Shape;198;p22"/>
          <p:cNvSpPr txBox="1">
            <a:spLocks noGrp="1"/>
          </p:cNvSpPr>
          <p:nvPr>
            <p:ph type="body" idx="1"/>
          </p:nvPr>
        </p:nvSpPr>
        <p:spPr>
          <a:xfrm>
            <a:off x="251520" y="1844824"/>
            <a:ext cx="8229600" cy="4625609"/>
          </a:xfrm>
          <a:prstGeom prst="rect">
            <a:avLst/>
          </a:prstGeom>
          <a:noFill/>
          <a:ln>
            <a:noFill/>
          </a:ln>
        </p:spPr>
        <p:txBody>
          <a:bodyPr spcFirstLastPara="1" wrap="square" lIns="54850" tIns="91425" rIns="91425" bIns="45700" anchor="t" anchorCtr="0">
            <a:noAutofit/>
          </a:bodyPr>
          <a:lstStyle/>
          <a:p>
            <a:pPr marL="438912" lvl="0" indent="-320040" algn="l" rtl="0">
              <a:lnSpc>
                <a:spcPct val="90000"/>
              </a:lnSpc>
              <a:spcBef>
                <a:spcPts val="0"/>
              </a:spcBef>
              <a:spcAft>
                <a:spcPts val="0"/>
              </a:spcAft>
              <a:buSzPts val="2560"/>
              <a:buNone/>
            </a:pPr>
            <a:r>
              <a:rPr lang="en-GB"/>
              <a:t>How are materials recycled?</a:t>
            </a:r>
            <a:endParaRPr/>
          </a:p>
          <a:p>
            <a:pPr marL="438912" lvl="0" indent="-320040" algn="l" rtl="0">
              <a:lnSpc>
                <a:spcPct val="90000"/>
              </a:lnSpc>
              <a:spcBef>
                <a:spcPts val="0"/>
              </a:spcBef>
              <a:spcAft>
                <a:spcPts val="0"/>
              </a:spcAft>
              <a:buSzPts val="2560"/>
              <a:buNone/>
            </a:pPr>
            <a:endParaRPr/>
          </a:p>
          <a:p>
            <a:pPr marL="438912" lvl="0" indent="-320040" algn="l" rtl="0">
              <a:lnSpc>
                <a:spcPct val="90000"/>
              </a:lnSpc>
              <a:spcBef>
                <a:spcPts val="0"/>
              </a:spcBef>
              <a:spcAft>
                <a:spcPts val="0"/>
              </a:spcAft>
              <a:buSzPts val="2560"/>
              <a:buNone/>
            </a:pPr>
            <a:endParaRPr/>
          </a:p>
          <a:p>
            <a:pPr marL="438912" lvl="0" indent="-320040" algn="l" rtl="0">
              <a:lnSpc>
                <a:spcPct val="90000"/>
              </a:lnSpc>
              <a:spcBef>
                <a:spcPts val="0"/>
              </a:spcBef>
              <a:spcAft>
                <a:spcPts val="0"/>
              </a:spcAft>
              <a:buSzPts val="2560"/>
              <a:buNone/>
            </a:pPr>
            <a:endParaRPr/>
          </a:p>
          <a:p>
            <a:pPr marL="438912" lvl="0" indent="-320040" algn="l" rtl="0">
              <a:lnSpc>
                <a:spcPct val="90000"/>
              </a:lnSpc>
              <a:spcBef>
                <a:spcPts val="0"/>
              </a:spcBef>
              <a:spcAft>
                <a:spcPts val="0"/>
              </a:spcAft>
              <a:buSzPts val="2560"/>
              <a:buNone/>
            </a:pPr>
            <a:endParaRPr/>
          </a:p>
          <a:p>
            <a:pPr marL="438912" lvl="0" indent="-320040" algn="l" rtl="0">
              <a:lnSpc>
                <a:spcPct val="90000"/>
              </a:lnSpc>
              <a:spcBef>
                <a:spcPts val="0"/>
              </a:spcBef>
              <a:spcAft>
                <a:spcPts val="0"/>
              </a:spcAft>
              <a:buSzPts val="2560"/>
              <a:buNone/>
            </a:pPr>
            <a:endParaRPr/>
          </a:p>
          <a:p>
            <a:pPr marL="438912" lvl="0" indent="-320040" algn="l" rtl="0">
              <a:lnSpc>
                <a:spcPct val="90000"/>
              </a:lnSpc>
              <a:spcBef>
                <a:spcPts val="0"/>
              </a:spcBef>
              <a:spcAft>
                <a:spcPts val="0"/>
              </a:spcAft>
              <a:buSzPts val="2560"/>
              <a:buNone/>
            </a:pPr>
            <a:endParaRPr/>
          </a:p>
          <a:p>
            <a:pPr marL="438912" lvl="0" indent="-320040" algn="l" rtl="0">
              <a:lnSpc>
                <a:spcPct val="90000"/>
              </a:lnSpc>
              <a:spcBef>
                <a:spcPts val="0"/>
              </a:spcBef>
              <a:spcAft>
                <a:spcPts val="0"/>
              </a:spcAft>
              <a:buSzPts val="2560"/>
              <a:buNone/>
            </a:pPr>
            <a:endParaRPr/>
          </a:p>
          <a:p>
            <a:pPr marL="438912" lvl="0" indent="-320040" algn="l" rtl="0">
              <a:lnSpc>
                <a:spcPct val="90000"/>
              </a:lnSpc>
              <a:spcBef>
                <a:spcPts val="0"/>
              </a:spcBef>
              <a:spcAft>
                <a:spcPts val="0"/>
              </a:spcAft>
              <a:buSzPts val="2560"/>
              <a:buNone/>
            </a:pPr>
            <a:endParaRPr/>
          </a:p>
        </p:txBody>
      </p:sp>
      <p:pic>
        <p:nvPicPr>
          <p:cNvPr id="199" name="Google Shape;199;p22" descr="http://static.guim.co.uk/sys-images/Guardian/Pix/pictures/2009/2/26/1235660296428/Greenstar-Recycling-facil-001.jpg"/>
          <p:cNvPicPr preferRelativeResize="0"/>
          <p:nvPr/>
        </p:nvPicPr>
        <p:blipFill rotWithShape="1">
          <a:blip r:embed="rId3">
            <a:alphaModFix/>
          </a:blip>
          <a:srcRect/>
          <a:stretch/>
        </p:blipFill>
        <p:spPr>
          <a:xfrm>
            <a:off x="457210" y="2505296"/>
            <a:ext cx="4320480" cy="2592288"/>
          </a:xfrm>
          <a:prstGeom prst="rect">
            <a:avLst/>
          </a:prstGeom>
          <a:noFill/>
          <a:ln>
            <a:noFill/>
          </a:ln>
        </p:spPr>
      </p:pic>
      <p:sp>
        <p:nvSpPr>
          <p:cNvPr id="200" name="Google Shape;200;p22"/>
          <p:cNvSpPr txBox="1"/>
          <p:nvPr/>
        </p:nvSpPr>
        <p:spPr>
          <a:xfrm>
            <a:off x="5221400" y="2600125"/>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sz="3000" u="sng">
                <a:solidFill>
                  <a:schemeClr val="hlink"/>
                </a:solidFill>
                <a:hlinkClick r:id="rId4"/>
              </a:rPr>
              <a:t>What Happens to Your Recycling After It's Collected? | NowThis</a:t>
            </a:r>
            <a:endParaRPr sz="3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23"/>
          <p:cNvSpPr txBox="1">
            <a:spLocks noGrp="1"/>
          </p:cNvSpPr>
          <p:nvPr>
            <p:ph type="title"/>
          </p:nvPr>
        </p:nvSpPr>
        <p:spPr>
          <a:xfrm>
            <a:off x="457200" y="155448"/>
            <a:ext cx="8229600" cy="1252728"/>
          </a:xfrm>
          <a:prstGeom prst="rect">
            <a:avLst/>
          </a:prstGeom>
          <a:noFill/>
          <a:ln>
            <a:noFill/>
          </a:ln>
        </p:spPr>
        <p:txBody>
          <a:bodyPr spcFirstLastPara="1" wrap="square" lIns="91425" tIns="45700" rIns="45700" bIns="45700" anchor="ctr" anchorCtr="0">
            <a:noAutofit/>
          </a:bodyPr>
          <a:lstStyle/>
          <a:p>
            <a:pPr marL="0" lvl="0" indent="0" algn="l" rtl="0">
              <a:spcBef>
                <a:spcPts val="0"/>
              </a:spcBef>
              <a:spcAft>
                <a:spcPts val="0"/>
              </a:spcAft>
              <a:buClr>
                <a:srgbClr val="FFC700"/>
              </a:buClr>
              <a:buSzPts val="4500"/>
              <a:buFont typeface="Corbel"/>
              <a:buNone/>
            </a:pPr>
            <a:r>
              <a:rPr lang="en-GB"/>
              <a:t>How do we make recycling easy?</a:t>
            </a:r>
            <a:endParaRPr/>
          </a:p>
        </p:txBody>
      </p:sp>
      <p:sp>
        <p:nvSpPr>
          <p:cNvPr id="206" name="Google Shape;206;p23"/>
          <p:cNvSpPr txBox="1">
            <a:spLocks noGrp="1"/>
          </p:cNvSpPr>
          <p:nvPr>
            <p:ph type="body" idx="1"/>
          </p:nvPr>
        </p:nvSpPr>
        <p:spPr>
          <a:xfrm>
            <a:off x="457200" y="1527166"/>
            <a:ext cx="8229600" cy="4625700"/>
          </a:xfrm>
          <a:prstGeom prst="rect">
            <a:avLst/>
          </a:prstGeom>
          <a:noFill/>
          <a:ln>
            <a:noFill/>
          </a:ln>
        </p:spPr>
        <p:txBody>
          <a:bodyPr spcFirstLastPara="1" wrap="square" lIns="54850" tIns="91425" rIns="91425" bIns="45700" anchor="t" anchorCtr="0">
            <a:noAutofit/>
          </a:bodyPr>
          <a:lstStyle/>
          <a:p>
            <a:pPr marL="438912" lvl="0" indent="-320040" algn="l" rtl="0">
              <a:spcBef>
                <a:spcPts val="0"/>
              </a:spcBef>
              <a:spcAft>
                <a:spcPts val="0"/>
              </a:spcAft>
              <a:buSzPts val="2560"/>
              <a:buChar char="◼"/>
            </a:pPr>
            <a:r>
              <a:rPr lang="en-GB"/>
              <a:t>Make the products easy to take apart</a:t>
            </a:r>
            <a:endParaRPr/>
          </a:p>
          <a:p>
            <a:pPr marL="438912" lvl="0" indent="-320040" algn="l" rtl="0">
              <a:spcBef>
                <a:spcPts val="0"/>
              </a:spcBef>
              <a:spcAft>
                <a:spcPts val="0"/>
              </a:spcAft>
              <a:buSzPts val="2560"/>
              <a:buChar char="◼"/>
            </a:pPr>
            <a:r>
              <a:rPr lang="en-GB"/>
              <a:t>Label the materials used</a:t>
            </a:r>
            <a:endParaRPr/>
          </a:p>
        </p:txBody>
      </p:sp>
      <p:pic>
        <p:nvPicPr>
          <p:cNvPr id="207" name="Google Shape;207;p23" descr="http://www.kabntr.org/wp-content/uploads/2014/04/PlasticNumberImpact020613.jpeg"/>
          <p:cNvPicPr preferRelativeResize="0"/>
          <p:nvPr/>
        </p:nvPicPr>
        <p:blipFill rotWithShape="1">
          <a:blip r:embed="rId3">
            <a:alphaModFix/>
          </a:blip>
          <a:srcRect/>
          <a:stretch/>
        </p:blipFill>
        <p:spPr>
          <a:xfrm>
            <a:off x="240704" y="3016435"/>
            <a:ext cx="5006474" cy="3384376"/>
          </a:xfrm>
          <a:prstGeom prst="rect">
            <a:avLst/>
          </a:prstGeom>
          <a:noFill/>
          <a:ln>
            <a:noFill/>
          </a:ln>
        </p:spPr>
      </p:pic>
      <p:sp>
        <p:nvSpPr>
          <p:cNvPr id="208" name="Google Shape;208;p23"/>
          <p:cNvSpPr txBox="1"/>
          <p:nvPr/>
        </p:nvSpPr>
        <p:spPr>
          <a:xfrm>
            <a:off x="5407425" y="3127463"/>
            <a:ext cx="3435300" cy="3162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800">
                <a:latin typeface="Corbel"/>
                <a:ea typeface="Corbel"/>
                <a:cs typeface="Corbel"/>
                <a:sym typeface="Corbel"/>
              </a:rPr>
              <a:t>These symbols can be found on most plastics. There are many different types of plastics and although many can be melted down and recycled, they must be sorted into the different types.  Each symbol represents a different type of plastic and this helps us to sort them easily.</a:t>
            </a:r>
            <a:endParaRPr sz="1800">
              <a:latin typeface="Corbel"/>
              <a:ea typeface="Corbel"/>
              <a:cs typeface="Corbel"/>
              <a:sym typeface="Corbel"/>
            </a:endParaRPr>
          </a:p>
        </p:txBody>
      </p:sp>
      <p:sp>
        <p:nvSpPr>
          <p:cNvPr id="209" name="Google Shape;209;p23"/>
          <p:cNvSpPr txBox="1"/>
          <p:nvPr/>
        </p:nvSpPr>
        <p:spPr>
          <a:xfrm>
            <a:off x="4973375" y="6152875"/>
            <a:ext cx="3956100" cy="459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400" b="1">
                <a:latin typeface="Corbel"/>
                <a:ea typeface="Corbel"/>
                <a:cs typeface="Corbel"/>
                <a:sym typeface="Corbel"/>
              </a:rPr>
              <a:t>Complete worksheet task 2</a:t>
            </a:r>
            <a:endParaRPr sz="2400" b="1">
              <a:latin typeface="Corbel"/>
              <a:ea typeface="Corbel"/>
              <a:cs typeface="Corbel"/>
              <a:sym typeface="Corbel"/>
            </a:endParaRPr>
          </a:p>
        </p:txBody>
      </p:sp>
    </p:spTree>
  </p:cSld>
  <p:clrMapOvr>
    <a:masterClrMapping/>
  </p:clrMapOvr>
</p:sld>
</file>

<file path=ppt/theme/theme1.xml><?xml version="1.0" encoding="utf-8"?>
<a:theme xmlns:a="http://schemas.openxmlformats.org/drawingml/2006/main" name="Module">
  <a:themeElements>
    <a:clrScheme name="Module">
      <a:dk1>
        <a:srgbClr val="000000"/>
      </a:dk1>
      <a:lt1>
        <a:srgbClr val="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dule">
  <a:themeElements>
    <a:clrScheme name="Module">
      <a:dk1>
        <a:srgbClr val="000000"/>
      </a:dk1>
      <a:lt1>
        <a:srgbClr val="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731</Words>
  <Application>Microsoft Office PowerPoint</Application>
  <PresentationFormat>On-screen Show (4:3)</PresentationFormat>
  <Paragraphs>82</Paragraphs>
  <Slides>14</Slides>
  <Notes>14</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14</vt:i4>
      </vt:variant>
    </vt:vector>
  </HeadingPairs>
  <TitlesOfParts>
    <vt:vector size="19" baseType="lpstr">
      <vt:lpstr>Noto Sans Symbols</vt:lpstr>
      <vt:lpstr>Corbel</vt:lpstr>
      <vt:lpstr>Arial</vt:lpstr>
      <vt:lpstr>Module</vt:lpstr>
      <vt:lpstr>Module</vt:lpstr>
      <vt:lpstr>Environmentally friendly design</vt:lpstr>
      <vt:lpstr>Environmental issues</vt:lpstr>
      <vt:lpstr>Environmental issues</vt:lpstr>
      <vt:lpstr>Environmental issues</vt:lpstr>
      <vt:lpstr>What should we do with products that are no longer useful? </vt:lpstr>
      <vt:lpstr>Reduce</vt:lpstr>
      <vt:lpstr>Re-use</vt:lpstr>
      <vt:lpstr>Recycle</vt:lpstr>
      <vt:lpstr>How do we make recycling easy?</vt:lpstr>
      <vt:lpstr>Other ways to reduce our impact on the environment</vt:lpstr>
      <vt:lpstr>Case study</vt:lpstr>
      <vt:lpstr>How can we reduce our impact on the planet?</vt:lpstr>
      <vt:lpstr>Video</vt:lpstr>
      <vt:lpstr>Poster task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Environmentally friendly design</dc:title>
  <dc:creator>Paul Beards</dc:creator>
  <cp:lastModifiedBy>Paul Beards</cp:lastModifiedBy>
  <cp:revision>1</cp:revision>
  <dcterms:modified xsi:type="dcterms:W3CDTF">2020-03-27T10:04:02Z</dcterms:modified>
</cp:coreProperties>
</file>